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87" r:id="rId2"/>
  </p:sldMasterIdLst>
  <p:sldIdLst>
    <p:sldId id="256" r:id="rId3"/>
    <p:sldId id="257" r:id="rId4"/>
    <p:sldId id="259" r:id="rId5"/>
    <p:sldId id="258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09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85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72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9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59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1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8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25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75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3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41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29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17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37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2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38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0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02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4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48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F0178B-0E8E-4F12-9787-5A1D84BC0009}" type="datetimeFigureOut">
              <a:rPr lang="hu-HU" smtClean="0"/>
              <a:t>2019. 11. 09.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92CE00-238A-4B0F-84AF-1F5349AC5735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Rovaniemi</a:t>
            </a:r>
            <a:r>
              <a:rPr lang="hu-HU" dirty="0" smtClean="0"/>
              <a:t> - Finnország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716118" y="4445788"/>
            <a:ext cx="2439562" cy="519502"/>
          </a:xfrm>
        </p:spPr>
        <p:txBody>
          <a:bodyPr/>
          <a:lstStyle/>
          <a:p>
            <a:r>
              <a:rPr lang="hu-HU" dirty="0" smtClean="0"/>
              <a:t>Szakály Tímea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95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Rovaniemi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" y="1964250"/>
            <a:ext cx="4978515" cy="40227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06" y="3330106"/>
            <a:ext cx="4335041" cy="28900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58" y="207001"/>
            <a:ext cx="4591076" cy="30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3148" y="286603"/>
            <a:ext cx="4892532" cy="1450757"/>
          </a:xfrm>
        </p:spPr>
        <p:txBody>
          <a:bodyPr/>
          <a:lstStyle/>
          <a:p>
            <a:pPr algn="r"/>
            <a:r>
              <a:rPr lang="hu-HU" b="1" dirty="0" smtClean="0"/>
              <a:t>Időjárás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" y="109622"/>
            <a:ext cx="5573907" cy="27095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7" y="2178927"/>
            <a:ext cx="5430356" cy="26397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73" y="3612671"/>
            <a:ext cx="5259275" cy="25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Ulapland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96" y="15552"/>
            <a:ext cx="3661939" cy="24425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8" y="2729116"/>
            <a:ext cx="8312319" cy="28177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41" y="286603"/>
            <a:ext cx="4741355" cy="13791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09" y="2605549"/>
            <a:ext cx="2841942" cy="3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élet kint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Mindenki nagyon jól beszél angolul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Az egyetem mindenben segítőkész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Rengeteg tárgy közül lehet választani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Kollégiumi elszállásolás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Van </a:t>
            </a:r>
            <a:r>
              <a:rPr lang="hu-HU" dirty="0"/>
              <a:t>lehetőség óvodai és iskolai gyakorlatra </a:t>
            </a:r>
            <a:r>
              <a:rPr lang="hu-HU" dirty="0" smtClean="0"/>
              <a:t>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Fő közlekedési eszköz a bicikli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Az itthoni árak 3 szorosa kint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Temérdek mennyiségű hó, jég és rénszarvas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A Mikulás a szomszédban 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87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6" y="2509162"/>
            <a:ext cx="5491315" cy="36583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25" y="89958"/>
            <a:ext cx="4541269" cy="32470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8" y="89958"/>
            <a:ext cx="5779217" cy="22373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02" y="3433216"/>
            <a:ext cx="5800049" cy="27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3" y="2290915"/>
            <a:ext cx="2287318" cy="393862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73" y="1947169"/>
            <a:ext cx="2351666" cy="41807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96" y="144999"/>
            <a:ext cx="1548129" cy="318472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33" y="286603"/>
            <a:ext cx="3568304" cy="256224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79" y="3028692"/>
            <a:ext cx="2517507" cy="314688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" y="144999"/>
            <a:ext cx="2014598" cy="201459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12" y="144999"/>
            <a:ext cx="2602427" cy="16289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45" y="3687097"/>
            <a:ext cx="3865427" cy="21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IonTanácsterem</Template>
  <TotalTime>126</TotalTime>
  <Words>65</Words>
  <Application>Microsoft Office PowerPoint</Application>
  <PresentationFormat>Szélesvásznú</PresentationFormat>
  <Paragraphs>15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 2</vt:lpstr>
      <vt:lpstr>HDOfficeLightV0</vt:lpstr>
      <vt:lpstr>Retrospektív</vt:lpstr>
      <vt:lpstr>Rovaniemi - Finnország</vt:lpstr>
      <vt:lpstr>Rovaniemi</vt:lpstr>
      <vt:lpstr>Időjárás</vt:lpstr>
      <vt:lpstr>Ulapland</vt:lpstr>
      <vt:lpstr>Az élet kint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Edit</dc:creator>
  <cp:lastModifiedBy>Edit</cp:lastModifiedBy>
  <cp:revision>9</cp:revision>
  <dcterms:created xsi:type="dcterms:W3CDTF">2019-11-05T22:07:06Z</dcterms:created>
  <dcterms:modified xsi:type="dcterms:W3CDTF">2019-11-09T14:02:33Z</dcterms:modified>
</cp:coreProperties>
</file>