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77" autoAdjust="0"/>
    <p:restoredTop sz="94660"/>
  </p:normalViewPr>
  <p:slideViewPr>
    <p:cSldViewPr snapToGrid="0">
      <p:cViewPr>
        <p:scale>
          <a:sx n="70" d="100"/>
          <a:sy n="70" d="100"/>
        </p:scale>
        <p:origin x="-52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7771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2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50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1235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2000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7826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1576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2698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3600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3821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9070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06D18-C65F-48E6-BCAA-18DF6C3B0121}" type="datetimeFigureOut">
              <a:rPr lang="de-DE" smtClean="0"/>
              <a:pPr/>
              <a:t>16.01.2017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9F05-BE65-449F-9EE8-54443EA164C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554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risztib92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-heidelberg.de/studium/interesse-am-studium/bewerbung/termine-fristen-und-semesterzeiten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839815"/>
            <a:ext cx="9144000" cy="2387600"/>
          </a:xfrm>
        </p:spPr>
        <p:txBody>
          <a:bodyPr/>
          <a:lstStyle/>
          <a:p>
            <a:r>
              <a:rPr lang="de-DE" dirty="0" smtClean="0"/>
              <a:t>Pädagogische Hochschule Heidelberg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650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466344"/>
            <a:ext cx="7900416" cy="5925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24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8" y="80963"/>
            <a:ext cx="5006009" cy="667467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2" y="63948"/>
            <a:ext cx="5018770" cy="66916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1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19684" cy="458564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71" y="1965278"/>
            <a:ext cx="6523629" cy="4892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06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26" y="299581"/>
            <a:ext cx="8557147" cy="6420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1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1069" y="1122363"/>
            <a:ext cx="11818961" cy="2387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Elérhetőség: </a:t>
            </a:r>
            <a:br>
              <a:rPr lang="hu-HU" dirty="0" smtClean="0"/>
            </a:br>
            <a:r>
              <a:rPr lang="hu-HU" dirty="0" smtClean="0"/>
              <a:t>http://www.ph-heidelberg.de/</a:t>
            </a:r>
            <a:br>
              <a:rPr lang="hu-HU" dirty="0" smtClean="0"/>
            </a:b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Barbarics Kriszti: </a:t>
            </a:r>
            <a:r>
              <a:rPr lang="hu-HU" sz="3200" dirty="0" smtClean="0">
                <a:hlinkClick r:id="rId3"/>
              </a:rPr>
              <a:t>krisztib92@</a:t>
            </a:r>
            <a:r>
              <a:rPr lang="hu-HU" sz="3200" dirty="0" err="1" smtClean="0">
                <a:hlinkClick r:id="rId3"/>
              </a:rPr>
              <a:t>gmail.com</a:t>
            </a:r>
            <a:endParaRPr lang="hu-HU" sz="3200" dirty="0" smtClean="0"/>
          </a:p>
          <a:p>
            <a:r>
              <a:rPr lang="hu-HU" sz="3200" dirty="0" err="1" smtClean="0"/>
              <a:t>Bonhardt</a:t>
            </a:r>
            <a:r>
              <a:rPr lang="hu-HU" sz="3200" dirty="0" smtClean="0"/>
              <a:t> Bernadett: bonhardt.bernadett@gmail.com</a:t>
            </a:r>
            <a:endParaRPr lang="de-DE" sz="3200" dirty="0"/>
          </a:p>
        </p:txBody>
      </p:sp>
    </p:spTree>
    <p:extLst>
      <p:ext uri="{BB962C8B-B14F-4D97-AF65-F5344CB8AC3E}">
        <p14:creationId xmlns="" xmlns:p14="http://schemas.microsoft.com/office/powerpoint/2010/main" val="31577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" y="248987"/>
            <a:ext cx="11430000" cy="6311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8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12653" y="362708"/>
            <a:ext cx="7324578" cy="879475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Tárgyak</a:t>
            </a:r>
            <a:r>
              <a:rPr lang="de-DE" dirty="0" smtClean="0"/>
              <a:t>- </a:t>
            </a:r>
            <a:r>
              <a:rPr lang="de-DE" dirty="0" err="1" smtClean="0"/>
              <a:t>Tanító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04891"/>
            <a:ext cx="9144000" cy="4917829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Einführung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die </a:t>
            </a:r>
            <a:r>
              <a:rPr lang="hu-HU" dirty="0" err="1" smtClean="0"/>
              <a:t>Musikdidaktik</a:t>
            </a:r>
            <a:r>
              <a:rPr lang="hu-HU" dirty="0" smtClean="0"/>
              <a:t> (Ének </a:t>
            </a:r>
            <a:r>
              <a:rPr lang="hu-HU" dirty="0" err="1" smtClean="0"/>
              <a:t>tp</a:t>
            </a:r>
            <a:r>
              <a:rPr lang="hu-HU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Einführung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die </a:t>
            </a:r>
            <a:r>
              <a:rPr lang="hu-HU" dirty="0" err="1" smtClean="0"/>
              <a:t>Mathematikdidaktik</a:t>
            </a:r>
            <a:r>
              <a:rPr lang="hu-HU" dirty="0" smtClean="0"/>
              <a:t> (Matematika </a:t>
            </a:r>
            <a:r>
              <a:rPr lang="hu-HU" dirty="0" err="1" smtClean="0"/>
              <a:t>tp</a:t>
            </a:r>
            <a:r>
              <a:rPr lang="hu-HU" dirty="0" smtClean="0"/>
              <a:t>) + </a:t>
            </a:r>
            <a:r>
              <a:rPr lang="hu-HU" dirty="0" err="1" smtClean="0"/>
              <a:t>Übung</a:t>
            </a:r>
            <a:r>
              <a:rPr lang="hu-HU" dirty="0" smtClean="0"/>
              <a:t> </a:t>
            </a:r>
            <a:r>
              <a:rPr lang="hu-HU" dirty="0" err="1" smtClean="0"/>
              <a:t>Didaktik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Grundfragen</a:t>
            </a:r>
            <a:r>
              <a:rPr lang="hu-HU" dirty="0" smtClean="0"/>
              <a:t> der </a:t>
            </a:r>
            <a:r>
              <a:rPr lang="hu-HU" dirty="0" err="1" smtClean="0"/>
              <a:t>Fachdidaktik</a:t>
            </a:r>
            <a:r>
              <a:rPr lang="hu-HU" dirty="0" smtClean="0"/>
              <a:t> (Testnevelés </a:t>
            </a:r>
            <a:r>
              <a:rPr lang="hu-HU" dirty="0" err="1" smtClean="0"/>
              <a:t>tp</a:t>
            </a:r>
            <a:r>
              <a:rPr lang="hu-HU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Spanisch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Deutsch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ausländische</a:t>
            </a:r>
            <a:r>
              <a:rPr lang="hu-HU" dirty="0" smtClean="0"/>
              <a:t> </a:t>
            </a:r>
            <a:r>
              <a:rPr lang="hu-HU" dirty="0" err="1" smtClean="0"/>
              <a:t>Studierende</a:t>
            </a:r>
            <a:r>
              <a:rPr lang="hu-HU" dirty="0" smtClean="0"/>
              <a:t> (Rendszerező/leíró nyelvtan)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Landeskunde</a:t>
            </a:r>
            <a:r>
              <a:rPr lang="hu-HU" dirty="0" smtClean="0"/>
              <a:t> (</a:t>
            </a:r>
            <a:r>
              <a:rPr lang="hu-HU" dirty="0" err="1" smtClean="0"/>
              <a:t>Országismeret</a:t>
            </a:r>
            <a:r>
              <a:rPr lang="hu-HU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Phonetik</a:t>
            </a:r>
            <a:r>
              <a:rPr lang="hu-HU" dirty="0" smtClean="0"/>
              <a:t> (</a:t>
            </a:r>
            <a:r>
              <a:rPr lang="hu-HU" dirty="0" err="1" smtClean="0"/>
              <a:t>Szabvál</a:t>
            </a:r>
            <a:r>
              <a:rPr lang="hu-HU" dirty="0" smtClean="0"/>
              <a:t>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508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0978" y="254684"/>
            <a:ext cx="8020050" cy="127793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Tárgyak – Óvodapedagógia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801019"/>
            <a:ext cx="9144000" cy="4561144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Früherkennung</a:t>
            </a:r>
            <a:r>
              <a:rPr lang="hu-HU" dirty="0" smtClean="0"/>
              <a:t> und </a:t>
            </a:r>
            <a:r>
              <a:rPr lang="hu-HU" dirty="0" err="1" smtClean="0"/>
              <a:t>Intervention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auffälligem</a:t>
            </a:r>
            <a:r>
              <a:rPr lang="hu-HU" dirty="0" smtClean="0"/>
              <a:t> </a:t>
            </a:r>
            <a:r>
              <a:rPr lang="hu-HU" dirty="0" err="1" smtClean="0"/>
              <a:t>Verhalten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Kindergarten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Beratung</a:t>
            </a:r>
            <a:r>
              <a:rPr lang="hu-HU" dirty="0" smtClean="0"/>
              <a:t> und </a:t>
            </a:r>
            <a:r>
              <a:rPr lang="hu-HU" dirty="0" err="1" smtClean="0"/>
              <a:t>Frühförderung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mehrfach</a:t>
            </a:r>
            <a:r>
              <a:rPr lang="hu-HU" dirty="0" smtClean="0"/>
              <a:t> </a:t>
            </a:r>
            <a:r>
              <a:rPr lang="hu-HU" dirty="0" err="1" smtClean="0"/>
              <a:t>belasteten</a:t>
            </a:r>
            <a:r>
              <a:rPr lang="hu-HU" dirty="0" smtClean="0"/>
              <a:t> </a:t>
            </a:r>
            <a:r>
              <a:rPr lang="hu-HU" dirty="0" err="1" smtClean="0"/>
              <a:t>Familien</a:t>
            </a:r>
            <a:r>
              <a:rPr lang="hu-HU" dirty="0" smtClean="0"/>
              <a:t> (Családpszichológia)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Spanisch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Deutsch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ausländische</a:t>
            </a:r>
            <a:r>
              <a:rPr lang="hu-HU" dirty="0" smtClean="0"/>
              <a:t> </a:t>
            </a:r>
            <a:r>
              <a:rPr lang="hu-HU" dirty="0" err="1" smtClean="0"/>
              <a:t>Stidierende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Landeskunde</a:t>
            </a:r>
            <a:r>
              <a:rPr lang="hu-HU" dirty="0" smtClean="0"/>
              <a:t> (Nemzetiségi ismeretek I.)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Phonetik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Bewegungsentwichlunk</a:t>
            </a:r>
            <a:r>
              <a:rPr lang="hu-HU" dirty="0" smtClean="0"/>
              <a:t> (Nemz. óvodai foglalkozások és módszertana III.)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Spiel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959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607968" cy="1115511"/>
          </a:xfrm>
        </p:spPr>
        <p:txBody>
          <a:bodyPr/>
          <a:lstStyle/>
          <a:p>
            <a:r>
              <a:rPr lang="hu-HU" dirty="0" smtClean="0"/>
              <a:t>Szemeszter időpontja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478505"/>
            <a:ext cx="9144000" cy="2779295"/>
          </a:xfrm>
        </p:spPr>
        <p:txBody>
          <a:bodyPr/>
          <a:lstStyle/>
          <a:p>
            <a:pPr algn="l"/>
            <a:r>
              <a:rPr lang="hu-HU" dirty="0" err="1" smtClean="0"/>
              <a:t>Wintersemester</a:t>
            </a:r>
            <a:r>
              <a:rPr lang="hu-HU" dirty="0" smtClean="0"/>
              <a:t> (Őszi félév): október eleje-február eleje</a:t>
            </a:r>
          </a:p>
          <a:p>
            <a:pPr algn="l"/>
            <a:r>
              <a:rPr lang="hu-HU" dirty="0" err="1" smtClean="0"/>
              <a:t>Sommersemester</a:t>
            </a:r>
            <a:r>
              <a:rPr lang="hu-HU" dirty="0" smtClean="0"/>
              <a:t> (tavaszi félév): április eleje-július vége</a:t>
            </a:r>
          </a:p>
          <a:p>
            <a:pPr algn="l"/>
            <a:r>
              <a:rPr lang="de-DE" dirty="0" smtClean="0">
                <a:hlinkClick r:id="rId3"/>
              </a:rPr>
              <a:t>https://www.ph-heidelberg.de/studium/interesse-am-studium/bewerbung/termine-fristen-und-semesterzeiten.html</a:t>
            </a:r>
            <a:endParaRPr lang="hu-HU" dirty="0" smtClean="0"/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384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36563"/>
            <a:ext cx="4876800" cy="1019258"/>
          </a:xfrm>
        </p:spPr>
        <p:txBody>
          <a:bodyPr/>
          <a:lstStyle/>
          <a:p>
            <a:r>
              <a:rPr lang="hu-HU" smtClean="0"/>
              <a:t>Programok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1684421"/>
            <a:ext cx="4768516" cy="474044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Willkommen Frühstück</a:t>
            </a: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Neckarschifffahrt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Speyer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Frankfurt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Würzburg - Weihnachtsmarkt, Residenz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Adventsfeier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Opernbesuch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 smtClean="0"/>
              <a:t>Abschiedsparty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Szövegdoboz 6"/>
          <p:cNvSpPr txBox="1"/>
          <p:nvPr/>
        </p:nvSpPr>
        <p:spPr>
          <a:xfrm>
            <a:off x="6761747" y="1684421"/>
            <a:ext cx="3585410" cy="306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400" dirty="0"/>
              <a:t>Landeskunde </a:t>
            </a:r>
            <a:r>
              <a:rPr lang="de-DE" sz="2400" dirty="0" err="1"/>
              <a:t>keretein</a:t>
            </a:r>
            <a:r>
              <a:rPr lang="de-DE" sz="2400" dirty="0"/>
              <a:t> </a:t>
            </a:r>
            <a:r>
              <a:rPr lang="de-DE" sz="2400" dirty="0" err="1"/>
              <a:t>belül</a:t>
            </a:r>
            <a:r>
              <a:rPr lang="de-DE" sz="2400" dirty="0"/>
              <a:t>:</a:t>
            </a:r>
            <a:endParaRPr lang="hu-HU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Schloss</a:t>
            </a:r>
            <a:endParaRPr lang="hu-HU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Uni </a:t>
            </a:r>
            <a:endParaRPr lang="hu-HU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Aula</a:t>
            </a:r>
            <a:endParaRPr lang="hu-HU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Kurpfälzische Museum</a:t>
            </a:r>
            <a:endParaRPr lang="hu-HU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400" dirty="0"/>
              <a:t>Studentenkarzer</a:t>
            </a:r>
          </a:p>
        </p:txBody>
      </p:sp>
    </p:spTree>
    <p:extLst>
      <p:ext uri="{BB962C8B-B14F-4D97-AF65-F5344CB8AC3E}">
        <p14:creationId xmlns="" xmlns:p14="http://schemas.microsoft.com/office/powerpoint/2010/main" val="857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346032" cy="1019258"/>
          </a:xfrm>
        </p:spPr>
        <p:txBody>
          <a:bodyPr/>
          <a:lstStyle/>
          <a:p>
            <a:r>
              <a:rPr lang="hu-HU" dirty="0" smtClean="0"/>
              <a:t>Pénzügyi infók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8221" y="2514600"/>
            <a:ext cx="9144000" cy="303195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Havi ösztöndíj: 400 €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Első hét: 8-900 €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Kollégium: 215-300 €/hó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Albérlet: 250- </a:t>
            </a:r>
            <a:r>
              <a:rPr lang="hu-HU" dirty="0"/>
              <a:t>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Szemeszterbérlet: 150 </a:t>
            </a:r>
            <a:r>
              <a:rPr lang="hu-HU" dirty="0"/>
              <a:t>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Kerékpár (használt): </a:t>
            </a:r>
            <a:r>
              <a:rPr lang="hu-HU" dirty="0" err="1" smtClean="0"/>
              <a:t>kb</a:t>
            </a:r>
            <a:r>
              <a:rPr lang="hu-HU" dirty="0" smtClean="0"/>
              <a:t> 60 </a:t>
            </a:r>
            <a:r>
              <a:rPr lang="hu-HU" dirty="0"/>
              <a:t>€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Nyomtatás: 4 cent/oldal</a:t>
            </a: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817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648200" cy="983163"/>
          </a:xfrm>
        </p:spPr>
        <p:txBody>
          <a:bodyPr/>
          <a:lstStyle/>
          <a:p>
            <a:r>
              <a:rPr lang="hu-HU" dirty="0" smtClean="0"/>
              <a:t>Kollégiumok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298031"/>
            <a:ext cx="9144000" cy="40185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Altstadt</a:t>
            </a:r>
            <a:r>
              <a:rPr lang="hu-HU" dirty="0" smtClean="0"/>
              <a:t> /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Neuenheimer</a:t>
            </a:r>
            <a:r>
              <a:rPr lang="hu-HU" dirty="0" smtClean="0"/>
              <a:t> </a:t>
            </a:r>
            <a:r>
              <a:rPr lang="hu-HU" dirty="0" err="1" smtClean="0"/>
              <a:t>Feld</a:t>
            </a:r>
            <a:endParaRPr lang="hu-HU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Europahaus</a:t>
            </a:r>
            <a:r>
              <a:rPr lang="hu-HU" dirty="0" smtClean="0"/>
              <a:t> I-IV.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1, 2 vagy 4 személyes lakások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Fürdőszoba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Szekrény, asztal, ágy, kisasztalok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Konyhaszekrény, rezsó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Közös programok, különféle kultúrák találkozása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043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981"/>
            <a:ext cx="12192000" cy="5560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47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217</Words>
  <Application>Microsoft Office PowerPoint</Application>
  <PresentationFormat>Egyéni</PresentationFormat>
  <Paragraphs>56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Pädagogische Hochschule Heidelberg</vt:lpstr>
      <vt:lpstr>2. dia</vt:lpstr>
      <vt:lpstr>Tárgyak- Tanító</vt:lpstr>
      <vt:lpstr>Tárgyak – Óvodapedagógia</vt:lpstr>
      <vt:lpstr>Szemeszter időpontja</vt:lpstr>
      <vt:lpstr>Programok</vt:lpstr>
      <vt:lpstr>Pénzügyi infók</vt:lpstr>
      <vt:lpstr>Kollégiumok</vt:lpstr>
      <vt:lpstr>9. dia</vt:lpstr>
      <vt:lpstr>10. dia</vt:lpstr>
      <vt:lpstr>11. dia</vt:lpstr>
      <vt:lpstr>12. dia</vt:lpstr>
      <vt:lpstr>13. dia</vt:lpstr>
      <vt:lpstr>Elérhetőség:  http://www.ph-heidelberg.de/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Pädagogische Hochschule Heidelberg</dc:title>
  <dc:creator>Barbarics Kriszti</dc:creator>
  <cp:lastModifiedBy>Laptop</cp:lastModifiedBy>
  <cp:revision>8</cp:revision>
  <dcterms:created xsi:type="dcterms:W3CDTF">2015-11-09T20:09:29Z</dcterms:created>
  <dcterms:modified xsi:type="dcterms:W3CDTF">2017-01-16T18:26:08Z</dcterms:modified>
</cp:coreProperties>
</file>