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65" r:id="rId4"/>
    <p:sldId id="267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3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4900FF-BD40-4044-B237-29001746620D}" type="datetimeFigureOut">
              <a:rPr lang="hu-HU" smtClean="0"/>
              <a:pPr/>
              <a:t>2018.01.23.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A207EA-0E35-4333-9F36-D8941B32771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druska96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21030"/>
          </a:xfrm>
        </p:spPr>
        <p:txBody>
          <a:bodyPr>
            <a:normAutofit/>
          </a:bodyPr>
          <a:lstStyle/>
          <a:p>
            <a:r>
              <a:rPr lang="hu-HU" sz="4800" b="1" dirty="0" err="1" smtClean="0">
                <a:latin typeface="Times New Roman" pitchFamily="18" charset="0"/>
                <a:cs typeface="Times New Roman" pitchFamily="18" charset="0"/>
              </a:rPr>
              <a:t>Pädagogische</a:t>
            </a:r>
            <a:r>
              <a:rPr lang="hu-H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800" b="1" dirty="0" err="1" smtClean="0">
                <a:latin typeface="Times New Roman" pitchFamily="18" charset="0"/>
                <a:cs typeface="Times New Roman" pitchFamily="18" charset="0"/>
              </a:rPr>
              <a:t>Hochschule</a:t>
            </a:r>
            <a:r>
              <a:rPr lang="hu-H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800" b="1" dirty="0" err="1" smtClean="0">
                <a:latin typeface="Times New Roman" pitchFamily="18" charset="0"/>
                <a:cs typeface="Times New Roman" pitchFamily="18" charset="0"/>
              </a:rPr>
              <a:t>Ludwigsburg</a:t>
            </a:r>
            <a:endParaRPr lang="hu-H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/>
              <a:t>Hermann Adrienn – 2016 őszi félév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14610953_10205486233994451_7077842400062727841_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429000"/>
            <a:ext cx="5455929" cy="3429000"/>
          </a:xfrm>
          <a:prstGeom prst="rect">
            <a:avLst/>
          </a:prstGeom>
        </p:spPr>
      </p:pic>
      <p:pic>
        <p:nvPicPr>
          <p:cNvPr id="5" name="Kép 4" descr="14581500_1336920873006952_7285743946549710991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-1"/>
            <a:ext cx="4499993" cy="3717033"/>
          </a:xfrm>
          <a:prstGeom prst="rect">
            <a:avLst/>
          </a:prstGeom>
        </p:spPr>
      </p:pic>
      <p:pic>
        <p:nvPicPr>
          <p:cNvPr id="6" name="Kép 5" descr="unspecifie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0"/>
            <a:ext cx="4644008" cy="3501008"/>
          </a:xfrm>
          <a:prstGeom prst="rect">
            <a:avLst/>
          </a:prstGeom>
        </p:spPr>
      </p:pic>
      <p:pic>
        <p:nvPicPr>
          <p:cNvPr id="7" name="Kép 6" descr="14874897_10205524059700922_1524329014_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24242" y="4581128"/>
            <a:ext cx="3919758" cy="2276872"/>
          </a:xfrm>
          <a:prstGeom prst="rect">
            <a:avLst/>
          </a:prstGeom>
        </p:spPr>
      </p:pic>
      <p:pic>
        <p:nvPicPr>
          <p:cNvPr id="1026" name="Picture 2" descr="C:\Users\Adrienn\Desktop\Erasmus bemutató\14570320_1207863432608337_7270972046314656108_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6096" y="2852936"/>
            <a:ext cx="370790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 descr="C:\Users\Adrienn\Desktop\Telefonos képek\20161030_142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3392" y="0"/>
            <a:ext cx="3710608" cy="2226365"/>
          </a:xfrm>
          <a:prstGeom prst="rect">
            <a:avLst/>
          </a:prstGeom>
          <a:noFill/>
        </p:spPr>
      </p:pic>
      <p:pic>
        <p:nvPicPr>
          <p:cNvPr id="1028" name="Picture 4" descr="C:\Users\Adrienn\Desktop\Telefonos képek\20161010_1552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446240" cy="3573016"/>
          </a:xfrm>
          <a:prstGeom prst="rect">
            <a:avLst/>
          </a:prstGeom>
          <a:noFill/>
        </p:spPr>
      </p:pic>
      <p:pic>
        <p:nvPicPr>
          <p:cNvPr id="1029" name="Picture 5" descr="C:\Users\Adrienn\Desktop\Telefonos képek\20161029_1526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3573016"/>
            <a:ext cx="5474972" cy="3284983"/>
          </a:xfrm>
          <a:prstGeom prst="rect">
            <a:avLst/>
          </a:prstGeom>
          <a:noFill/>
        </p:spPr>
      </p:pic>
      <p:pic>
        <p:nvPicPr>
          <p:cNvPr id="1030" name="Picture 6" descr="C:\Users\Adrienn\Desktop\Samsung Galaxy J5\20170115_15302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7" y="4077072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Elérhetőség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  <a:hlinkClick r:id="rId2"/>
              </a:rPr>
              <a:t>https://www.ph-ludwigsburg.de/</a:t>
            </a:r>
          </a:p>
          <a:p>
            <a:endParaRPr lang="hu-HU" dirty="0" smtClean="0">
              <a:solidFill>
                <a:schemeClr val="tx2"/>
              </a:solidFill>
              <a:hlinkClick r:id="rId2"/>
            </a:endParaRPr>
          </a:p>
          <a:p>
            <a:r>
              <a:rPr lang="hu-HU" dirty="0" smtClean="0">
                <a:solidFill>
                  <a:schemeClr val="tx2"/>
                </a:solidFill>
                <a:hlinkClick r:id="rId2"/>
              </a:rPr>
              <a:t>adruska96@</a:t>
            </a:r>
            <a:r>
              <a:rPr lang="hu-HU" dirty="0" err="1" smtClean="0">
                <a:solidFill>
                  <a:schemeClr val="tx2"/>
                </a:solidFill>
                <a:hlinkClick r:id="rId2"/>
              </a:rPr>
              <a:t>gmail.com</a:t>
            </a:r>
            <a:endParaRPr lang="hu-H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u-HU" dirty="0" smtClean="0"/>
          </a:p>
          <a:p>
            <a:pPr algn="ctr"/>
            <a:r>
              <a:rPr lang="hu-H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 </a:t>
            </a:r>
            <a:r>
              <a:rPr lang="hu-H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hu-HU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főiskola</a:t>
            </a:r>
            <a:endParaRPr lang="hu-HU" dirty="0"/>
          </a:p>
        </p:txBody>
      </p:sp>
      <p:pic>
        <p:nvPicPr>
          <p:cNvPr id="4" name="Kép 3" descr="P1010614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9144000" cy="2580680"/>
          </a:xfrm>
          <a:prstGeom prst="rect">
            <a:avLst/>
          </a:prstGeom>
        </p:spPr>
      </p:pic>
      <p:pic>
        <p:nvPicPr>
          <p:cNvPr id="5" name="Kép 4" descr="ph_ludwigsburg_7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1340768"/>
            <a:ext cx="3774752" cy="166960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3568" y="1988840"/>
            <a:ext cx="3960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600" dirty="0" err="1" smtClean="0"/>
              <a:t>Kerstin</a:t>
            </a:r>
            <a:r>
              <a:rPr lang="hu-HU" sz="2600" dirty="0" smtClean="0"/>
              <a:t> </a:t>
            </a:r>
            <a:r>
              <a:rPr lang="hu-HU" sz="2600" dirty="0" err="1" smtClean="0"/>
              <a:t>Bischoff</a:t>
            </a: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Kurzusok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Sprachaneignung</a:t>
            </a:r>
            <a:r>
              <a:rPr lang="hu-HU" dirty="0" smtClean="0"/>
              <a:t> und </a:t>
            </a:r>
            <a:r>
              <a:rPr lang="hu-HU" dirty="0" err="1" smtClean="0"/>
              <a:t>Mehrsprachigkeit</a:t>
            </a:r>
            <a:endParaRPr lang="hu-HU" dirty="0" smtClean="0"/>
          </a:p>
          <a:p>
            <a:r>
              <a:rPr lang="hu-HU" dirty="0" smtClean="0"/>
              <a:t>Welt </a:t>
            </a:r>
            <a:r>
              <a:rPr lang="hu-HU" dirty="0" err="1" smtClean="0"/>
              <a:t>erkunden</a:t>
            </a:r>
            <a:endParaRPr lang="hu-HU" dirty="0" smtClean="0"/>
          </a:p>
          <a:p>
            <a:r>
              <a:rPr lang="hu-HU" dirty="0" err="1" smtClean="0"/>
              <a:t>Kleine</a:t>
            </a:r>
            <a:r>
              <a:rPr lang="hu-HU" dirty="0" smtClean="0"/>
              <a:t> </a:t>
            </a:r>
            <a:r>
              <a:rPr lang="hu-HU" dirty="0" err="1" smtClean="0"/>
              <a:t>Spiele</a:t>
            </a:r>
            <a:endParaRPr lang="hu-HU" dirty="0" smtClean="0"/>
          </a:p>
          <a:p>
            <a:r>
              <a:rPr lang="hu-HU" dirty="0" err="1" smtClean="0"/>
              <a:t>Mathematik</a:t>
            </a:r>
            <a:r>
              <a:rPr lang="hu-HU" dirty="0" smtClean="0"/>
              <a:t> </a:t>
            </a:r>
            <a:r>
              <a:rPr lang="hu-HU" dirty="0" err="1" smtClean="0"/>
              <a:t>überall</a:t>
            </a:r>
            <a:endParaRPr lang="hu-HU" dirty="0" smtClean="0"/>
          </a:p>
          <a:p>
            <a:r>
              <a:rPr lang="hu-HU" dirty="0" smtClean="0"/>
              <a:t>Deutsch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Gaststudierende</a:t>
            </a:r>
            <a:endParaRPr lang="hu-HU" dirty="0" smtClean="0"/>
          </a:p>
          <a:p>
            <a:r>
              <a:rPr lang="hu-HU" dirty="0" err="1" smtClean="0"/>
              <a:t>Badminton</a:t>
            </a:r>
            <a:endParaRPr lang="hu-HU" dirty="0" smtClean="0"/>
          </a:p>
          <a:p>
            <a:r>
              <a:rPr lang="hu-HU" dirty="0" err="1" smtClean="0"/>
              <a:t>Theaterpädagogik</a:t>
            </a:r>
            <a:r>
              <a:rPr lang="hu-HU" dirty="0" smtClean="0"/>
              <a:t>, </a:t>
            </a:r>
            <a:r>
              <a:rPr lang="hu-HU" dirty="0" err="1" smtClean="0"/>
              <a:t>Kunst</a:t>
            </a:r>
            <a:r>
              <a:rPr lang="hu-HU" dirty="0" smtClean="0"/>
              <a:t> und </a:t>
            </a:r>
            <a:r>
              <a:rPr lang="hu-HU" dirty="0" err="1" smtClean="0"/>
              <a:t>Musik</a:t>
            </a:r>
            <a:endParaRPr lang="hu-HU" dirty="0" smtClean="0"/>
          </a:p>
          <a:p>
            <a:r>
              <a:rPr lang="hu-HU" dirty="0" err="1" smtClean="0"/>
              <a:t>Sprachpraxis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Gaststudierende</a:t>
            </a:r>
            <a:endParaRPr lang="hu-HU" dirty="0" smtClean="0"/>
          </a:p>
          <a:p>
            <a:r>
              <a:rPr lang="hu-HU" dirty="0" err="1" smtClean="0"/>
              <a:t>Sprechpraxis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Gaststudierende</a:t>
            </a:r>
            <a:endParaRPr lang="hu-HU" dirty="0" smtClean="0"/>
          </a:p>
          <a:p>
            <a:r>
              <a:rPr lang="hu-HU" dirty="0" err="1" smtClean="0"/>
              <a:t>Spanisch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Kreditek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Szemináriumi részvétel: 2-3 </a:t>
            </a:r>
            <a:r>
              <a:rPr lang="hu-HU" dirty="0" err="1" smtClean="0"/>
              <a:t>kr</a:t>
            </a:r>
            <a:r>
              <a:rPr lang="hu-HU" dirty="0" smtClean="0"/>
              <a:t>.</a:t>
            </a:r>
          </a:p>
          <a:p>
            <a:r>
              <a:rPr lang="hu-HU" dirty="0" smtClean="0"/>
              <a:t>Szeminárium érdemjeggyel: 3-4 </a:t>
            </a:r>
            <a:r>
              <a:rPr lang="hu-HU" dirty="0" err="1" smtClean="0"/>
              <a:t>kr</a:t>
            </a:r>
            <a:r>
              <a:rPr lang="hu-HU" dirty="0" smtClean="0"/>
              <a:t>.</a:t>
            </a:r>
          </a:p>
          <a:p>
            <a:r>
              <a:rPr lang="hu-HU" dirty="0" smtClean="0"/>
              <a:t>Gyakorlat: 2-3 </a:t>
            </a:r>
            <a:r>
              <a:rPr lang="hu-HU" dirty="0" err="1" smtClean="0"/>
              <a:t>kr</a:t>
            </a:r>
            <a:r>
              <a:rPr lang="hu-HU" dirty="0" smtClean="0"/>
              <a:t>.</a:t>
            </a:r>
          </a:p>
          <a:p>
            <a:r>
              <a:rPr lang="hu-HU" dirty="0" smtClean="0"/>
              <a:t>Óvodai gyakorlat: 3-6 </a:t>
            </a:r>
            <a:r>
              <a:rPr lang="hu-HU" dirty="0" err="1" smtClean="0"/>
              <a:t>kr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Kollégium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6 hónap = 1410 Euró (saját szoba)</a:t>
            </a:r>
          </a:p>
          <a:p>
            <a:r>
              <a:rPr lang="hu-HU" dirty="0" smtClean="0"/>
              <a:t>6 hónap = 960 Euró ( közös szoba)</a:t>
            </a:r>
          </a:p>
          <a:p>
            <a:r>
              <a:rPr lang="hu-HU" dirty="0" smtClean="0"/>
              <a:t>4 emelet</a:t>
            </a:r>
          </a:p>
          <a:p>
            <a:r>
              <a:rPr lang="hu-HU" dirty="0" smtClean="0"/>
              <a:t>Közös konyha</a:t>
            </a:r>
          </a:p>
          <a:p>
            <a:r>
              <a:rPr lang="hu-HU" dirty="0" smtClean="0"/>
              <a:t>Közös fürdőszoba + mosdó</a:t>
            </a:r>
          </a:p>
          <a:p>
            <a:r>
              <a:rPr lang="hu-HU" dirty="0" smtClean="0"/>
              <a:t>1 mosógép (1.80 Euró)</a:t>
            </a:r>
          </a:p>
          <a:p>
            <a:r>
              <a:rPr lang="hu-HU" dirty="0" smtClean="0"/>
              <a:t>1 szárítógép</a:t>
            </a:r>
            <a:endParaRPr lang="hu-HU" dirty="0"/>
          </a:p>
        </p:txBody>
      </p:sp>
      <p:pic>
        <p:nvPicPr>
          <p:cNvPr id="4" name="Kép 3" descr="20161010_1642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29201" y="4509120"/>
            <a:ext cx="3914800" cy="2348880"/>
          </a:xfrm>
          <a:prstGeom prst="rect">
            <a:avLst/>
          </a:prstGeom>
        </p:spPr>
      </p:pic>
      <p:pic>
        <p:nvPicPr>
          <p:cNvPr id="5" name="Kép 4" descr="20161010_1643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206074" y="1571196"/>
            <a:ext cx="3672408" cy="2203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000008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923630" cy="3501008"/>
          </a:xfrm>
          <a:prstGeom prst="rect">
            <a:avLst/>
          </a:prstGeom>
        </p:spPr>
      </p:pic>
      <p:pic>
        <p:nvPicPr>
          <p:cNvPr id="5" name="Kép 4" descr="20170114_0936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0"/>
            <a:ext cx="4427984" cy="3717032"/>
          </a:xfrm>
          <a:prstGeom prst="rect">
            <a:avLst/>
          </a:prstGeom>
        </p:spPr>
      </p:pic>
      <p:pic>
        <p:nvPicPr>
          <p:cNvPr id="6" name="Kép 5" descr="studentendorf_lubu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501009"/>
            <a:ext cx="4682120" cy="3356992"/>
          </a:xfrm>
          <a:prstGeom prst="rect">
            <a:avLst/>
          </a:prstGeom>
        </p:spPr>
      </p:pic>
      <p:pic>
        <p:nvPicPr>
          <p:cNvPr id="7" name="Kép 6" descr="20161018_13353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09054" y="3501008"/>
            <a:ext cx="5234946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20170217_0753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0" y="0"/>
            <a:ext cx="4572000" cy="3429000"/>
          </a:xfrm>
        </p:spPr>
      </p:pic>
      <p:pic>
        <p:nvPicPr>
          <p:cNvPr id="5" name="Kép 4" descr="20170217_0753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dirty="0" smtClean="0"/>
              <a:t>A szoba</a:t>
            </a:r>
            <a:endParaRPr lang="hu-HU" dirty="0"/>
          </a:p>
        </p:txBody>
      </p:sp>
      <p:pic>
        <p:nvPicPr>
          <p:cNvPr id="8" name="Kép 7" descr="20170217_0753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Favoritepark</a:t>
            </a:r>
            <a:endParaRPr lang="hu-HU" dirty="0" smtClean="0"/>
          </a:p>
          <a:p>
            <a:r>
              <a:rPr lang="hu-HU" dirty="0" err="1" smtClean="0"/>
              <a:t>Seeschloss-Monrepos</a:t>
            </a:r>
            <a:endParaRPr lang="hu-HU" dirty="0" smtClean="0"/>
          </a:p>
          <a:p>
            <a:r>
              <a:rPr lang="hu-HU" dirty="0" err="1" smtClean="0"/>
              <a:t>Ludwigsburgi</a:t>
            </a:r>
            <a:r>
              <a:rPr lang="hu-HU" dirty="0" smtClean="0"/>
              <a:t> kastély</a:t>
            </a:r>
          </a:p>
          <a:p>
            <a:r>
              <a:rPr lang="hu-HU" dirty="0" err="1" smtClean="0"/>
              <a:t>Waldhaus</a:t>
            </a:r>
            <a:endParaRPr lang="hu-HU" dirty="0" smtClean="0"/>
          </a:p>
          <a:p>
            <a:r>
              <a:rPr lang="hu-HU" dirty="0" smtClean="0"/>
              <a:t>Stuttgart (20 percre)</a:t>
            </a:r>
          </a:p>
          <a:p>
            <a:r>
              <a:rPr lang="hu-HU" dirty="0" err="1" smtClean="0"/>
              <a:t>S-Bahn</a:t>
            </a:r>
            <a:r>
              <a:rPr lang="hu-HU" dirty="0" smtClean="0"/>
              <a:t> 4</a:t>
            </a:r>
          </a:p>
          <a:p>
            <a:r>
              <a:rPr lang="hu-HU" dirty="0" err="1" smtClean="0"/>
              <a:t>Lidl</a:t>
            </a:r>
            <a:r>
              <a:rPr lang="hu-HU" dirty="0" smtClean="0"/>
              <a:t>, közértek, </a:t>
            </a:r>
            <a:r>
              <a:rPr lang="hu-HU" dirty="0" err="1" smtClean="0"/>
              <a:t>Ikea</a:t>
            </a:r>
            <a:endParaRPr lang="hu-HU" dirty="0" smtClean="0"/>
          </a:p>
          <a:p>
            <a:r>
              <a:rPr lang="hu-HU" dirty="0" err="1" smtClean="0"/>
              <a:t>Flixbus</a:t>
            </a:r>
            <a:endParaRPr lang="hu-HU" dirty="0" smtClean="0"/>
          </a:p>
          <a:p>
            <a:r>
              <a:rPr lang="hu-HU" dirty="0" smtClean="0"/>
              <a:t>Folyamatos programok</a:t>
            </a:r>
            <a:endParaRPr lang="hu-HU" dirty="0"/>
          </a:p>
        </p:txBody>
      </p:sp>
      <p:pic>
        <p:nvPicPr>
          <p:cNvPr id="4" name="Kép 3" descr="20170115_1601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56176" y="908720"/>
            <a:ext cx="2987824" cy="2240868"/>
          </a:xfrm>
          <a:prstGeom prst="rect">
            <a:avLst/>
          </a:prstGeom>
        </p:spPr>
      </p:pic>
      <p:pic>
        <p:nvPicPr>
          <p:cNvPr id="5" name="Kép 4" descr="20170122_154223_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3140968"/>
            <a:ext cx="3491880" cy="261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</a:t>
            </a:r>
            <a:endParaRPr lang="hu-HU" dirty="0"/>
          </a:p>
        </p:txBody>
      </p:sp>
      <p:pic>
        <p:nvPicPr>
          <p:cNvPr id="4" name="Kép 3" descr="20161206_1605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4244414"/>
            <a:ext cx="4355976" cy="2613586"/>
          </a:xfrm>
          <a:prstGeom prst="rect">
            <a:avLst/>
          </a:prstGeom>
        </p:spPr>
      </p:pic>
      <p:pic>
        <p:nvPicPr>
          <p:cNvPr id="5" name="Kép 4" descr="20161206_1606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985185"/>
            <a:ext cx="4788024" cy="2872815"/>
          </a:xfrm>
          <a:prstGeom prst="rect">
            <a:avLst/>
          </a:prstGeom>
        </p:spPr>
      </p:pic>
      <p:pic>
        <p:nvPicPr>
          <p:cNvPr id="6" name="Kép 5" descr="20161206_1604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1484784"/>
            <a:ext cx="4716016" cy="2829610"/>
          </a:xfrm>
          <a:prstGeom prst="rect">
            <a:avLst/>
          </a:prstGeom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hu-HU" dirty="0" smtClean="0"/>
              <a:t>1-2 hét</a:t>
            </a:r>
          </a:p>
          <a:p>
            <a:r>
              <a:rPr lang="hu-HU" dirty="0" smtClean="0"/>
              <a:t>Saját szervezés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137</Words>
  <Application>Microsoft Office PowerPoint</Application>
  <PresentationFormat>Diavetítés a képernyőre (4:3 oldalarány)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Áramlás</vt:lpstr>
      <vt:lpstr>Pädagogische Hochschule Ludwigsburg</vt:lpstr>
      <vt:lpstr>A főiskola</vt:lpstr>
      <vt:lpstr>Kurzusok</vt:lpstr>
      <vt:lpstr>Kreditek</vt:lpstr>
      <vt:lpstr>Kollégium</vt:lpstr>
      <vt:lpstr>6. dia</vt:lpstr>
      <vt:lpstr>A szoba</vt:lpstr>
      <vt:lpstr>Lehetőségek</vt:lpstr>
      <vt:lpstr>Gyakorlat</vt:lpstr>
      <vt:lpstr>10. dia</vt:lpstr>
      <vt:lpstr>11. dia</vt:lpstr>
      <vt:lpstr>Elérhetőség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Pädagogische Hochschule Ludwigsburg</dc:title>
  <dc:creator>Windows-felhasználó</dc:creator>
  <cp:lastModifiedBy>Laptop</cp:lastModifiedBy>
  <cp:revision>37</cp:revision>
  <dcterms:created xsi:type="dcterms:W3CDTF">2017-09-11T20:14:54Z</dcterms:created>
  <dcterms:modified xsi:type="dcterms:W3CDTF">2018-01-23T13:50:40Z</dcterms:modified>
</cp:coreProperties>
</file>