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8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EE8AD20-D46A-4CDA-ACE9-CDEE6F001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19265B-5023-4F97-B3C5-6DC04937B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67761E-9A06-42D7-A1E1-99C836918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81312" y="743744"/>
            <a:ext cx="4860256" cy="4589316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1810D1-939F-4DDF-9906-72FABD13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81312" y="743744"/>
            <a:ext cx="4860256" cy="4589316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47FBA6C-82DB-4925-B184-33CC47C86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9729" y="648365"/>
            <a:ext cx="4860256" cy="45893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85FDBE7-844B-4EF4-814B-9BD0A67F5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725" y="1683657"/>
            <a:ext cx="4879531" cy="1519576"/>
          </a:xfrm>
        </p:spPr>
        <p:txBody>
          <a:bodyPr>
            <a:normAutofit/>
          </a:bodyPr>
          <a:lstStyle/>
          <a:p>
            <a:r>
              <a:rPr lang="hu-HU" sz="4200" dirty="0"/>
              <a:t>Orléans-i Egyetem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83F6BE2-0DFE-4777-A255-EA838E318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269" y="3919422"/>
            <a:ext cx="4579668" cy="1166797"/>
          </a:xfrm>
        </p:spPr>
        <p:txBody>
          <a:bodyPr>
            <a:normAutofit/>
          </a:bodyPr>
          <a:lstStyle/>
          <a:p>
            <a:r>
              <a:rPr lang="hu-HU"/>
              <a:t>Orléans, Franciaország </a:t>
            </a:r>
          </a:p>
        </p:txBody>
      </p:sp>
      <p:grpSp>
        <p:nvGrpSpPr>
          <p:cNvPr id="32" name="Graphic 185">
            <a:extLst>
              <a:ext uri="{FF2B5EF4-FFF2-40B4-BE49-F238E27FC236}">
                <a16:creationId xmlns:a16="http://schemas.microsoft.com/office/drawing/2014/main" id="{0ECF8052-C3DA-4816-AE5E-732CDCFFD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8345" y="1663988"/>
            <a:ext cx="843745" cy="375828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9E9B70F-47D9-47CF-8B0D-E5B282D6B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75EF19C-EB14-4387-8C4D-AF88C873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66EBC76-FA4E-4AF6-BFE7-FB8FABF3D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30A0EA4-19B6-4636-835C-B99460956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09F5BE7-809E-440D-9E1C-3AFCB358C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98713B11-DA30-489D-95C2-E053A2067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261" y="4074364"/>
            <a:ext cx="365125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33FDFCA-FA81-4883-8308-C418ED25B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261" y="4074364"/>
            <a:ext cx="365125" cy="365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B563765-A6D6-464C-BDA7-A0A2F40AF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99841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87CDD03-1100-46B3-B04A-D66410E5B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261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96995AA-4685-4258-ABE1-E2AAAA5C7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18" y="2619998"/>
            <a:ext cx="4207948" cy="3545195"/>
          </a:xfrm>
          <a:prstGeom prst="rect">
            <a:avLst/>
          </a:prstGeom>
          <a:ln w="28575">
            <a:noFill/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3F33A3F-89EC-4F31-AEE2-7B9BBB505618}"/>
              </a:ext>
            </a:extLst>
          </p:cNvPr>
          <p:cNvSpPr txBox="1"/>
          <p:nvPr/>
        </p:nvSpPr>
        <p:spPr>
          <a:xfrm>
            <a:off x="1336876" y="6184202"/>
            <a:ext cx="319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Készítette: Váradi Nikolett</a:t>
            </a:r>
          </a:p>
        </p:txBody>
      </p:sp>
    </p:spTree>
    <p:extLst>
      <p:ext uri="{BB962C8B-B14F-4D97-AF65-F5344CB8AC3E}">
        <p14:creationId xmlns:p14="http://schemas.microsoft.com/office/powerpoint/2010/main" val="361174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CFEF85-BD70-438C-9E78-A63F174AD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857" y="2022249"/>
            <a:ext cx="9144000" cy="2387600"/>
          </a:xfrm>
        </p:spPr>
        <p:txBody>
          <a:bodyPr/>
          <a:lstStyle/>
          <a:p>
            <a:r>
              <a:rPr lang="hu-HU" dirty="0"/>
              <a:t>Köszönöm figyelmet! </a:t>
            </a:r>
          </a:p>
        </p:txBody>
      </p:sp>
    </p:spTree>
    <p:extLst>
      <p:ext uri="{BB962C8B-B14F-4D97-AF65-F5344CB8AC3E}">
        <p14:creationId xmlns:p14="http://schemas.microsoft.com/office/powerpoint/2010/main" val="374415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C40F4-6A24-4867-B726-B552DB080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550" y="555675"/>
            <a:ext cx="4860256" cy="5696169"/>
            <a:chOff x="1481312" y="743744"/>
            <a:chExt cx="4860256" cy="45893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4BF10E-4559-4F28-91B0-3D0C2C486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0B5A20-FCFE-4AED-B5A3-91D3DE935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6CA2F4C-8E9E-4BCD-B6E8-A68A311CA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967" y="460296"/>
            <a:ext cx="4860256" cy="56961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7B2D60-98E2-41CB-8C0F-D200D4693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661" y="783772"/>
            <a:ext cx="4429556" cy="389356"/>
          </a:xfrm>
        </p:spPr>
        <p:txBody>
          <a:bodyPr anchor="b">
            <a:normAutofit/>
          </a:bodyPr>
          <a:lstStyle/>
          <a:p>
            <a:r>
              <a:rPr lang="hu-HU" sz="1500" dirty="0"/>
              <a:t>Franciaország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AB78A04-B2A7-4B8B-98E5-C299D0344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22" y="1547446"/>
            <a:ext cx="4429556" cy="428820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67 millió fő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Pénznem: euró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Közvetlen repülőjáratok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TGV vonathálózat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Ezerarcú ország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5" name="Kép 4" descr="A képen térkép látható&#10;&#10;Automatikusan generált leírás">
            <a:extLst>
              <a:ext uri="{FF2B5EF4-FFF2-40B4-BE49-F238E27FC236}">
                <a16:creationId xmlns:a16="http://schemas.microsoft.com/office/drawing/2014/main" id="{D6D7B601-31C3-4D6B-980F-EDB006262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r="3094" b="3"/>
          <a:stretch/>
        </p:blipFill>
        <p:spPr>
          <a:xfrm>
            <a:off x="6577022" y="543501"/>
            <a:ext cx="4833901" cy="5696169"/>
          </a:xfrm>
          <a:prstGeom prst="rect">
            <a:avLst/>
          </a:prstGeom>
          <a:ln w="28575">
            <a:noFill/>
          </a:ln>
        </p:spPr>
      </p:pic>
      <p:sp>
        <p:nvSpPr>
          <p:cNvPr id="18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96FD6442-EB7D-4992-8D41-0B7FFDCB4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58306" y="2360859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004781B-698F-46D5-AADD-8AE921171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1DF97786-79E5-4F6F-B20E-38A013736CB8}"/>
              </a:ext>
            </a:extLst>
          </p:cNvPr>
          <p:cNvSpPr/>
          <p:nvPr/>
        </p:nvSpPr>
        <p:spPr>
          <a:xfrm flipV="1">
            <a:off x="8637563" y="2827605"/>
            <a:ext cx="98475" cy="98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 descr="A képen kefe látható&#10;&#10;Automatikusan generált leírás">
            <a:extLst>
              <a:ext uri="{FF2B5EF4-FFF2-40B4-BE49-F238E27FC236}">
                <a16:creationId xmlns:a16="http://schemas.microsoft.com/office/drawing/2014/main" id="{7054F46B-9702-45FA-A4B0-2C678E474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86" y="4586514"/>
            <a:ext cx="2184899" cy="14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0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77" y="229996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8169967-F1A4-4EE8-A07F-DD064C05A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77" y="229996"/>
            <a:ext cx="5290997" cy="529099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2" name="Oval 51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713" y="107425"/>
            <a:ext cx="5290997" cy="529099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56AC01D-7D73-4BE2-95EF-2A453AE8E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179" y="703385"/>
            <a:ext cx="3624471" cy="844767"/>
          </a:xfrm>
        </p:spPr>
        <p:txBody>
          <a:bodyPr>
            <a:normAutofit/>
          </a:bodyPr>
          <a:lstStyle/>
          <a:p>
            <a:r>
              <a:rPr lang="hu-HU" sz="3400" dirty="0"/>
              <a:t>Orléans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2126385-9E98-418A-81DC-0CF0ED993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57" y="1977850"/>
            <a:ext cx="4283544" cy="2045509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000" dirty="0"/>
              <a:t>Nagyváros- 115 ezer fő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000" dirty="0"/>
              <a:t>Párizstól egy órányira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000" dirty="0"/>
              <a:t>Loire folyó partján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000" dirty="0"/>
              <a:t>Kulturális és történelmi város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000" dirty="0"/>
              <a:t>Turisztikai látványosság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004017D-1D32-45EA-BBEF-A5B654F7E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46" r="2" b="14450"/>
          <a:stretch/>
        </p:blipFill>
        <p:spPr>
          <a:xfrm>
            <a:off x="5887982" y="2295345"/>
            <a:ext cx="2328596" cy="2328596"/>
          </a:xfrm>
          <a:custGeom>
            <a:avLst/>
            <a:gdLst/>
            <a:ahLst/>
            <a:cxnLst/>
            <a:rect l="l" t="t" r="r" b="b"/>
            <a:pathLst>
              <a:path w="2328596" h="2328596">
                <a:moveTo>
                  <a:pt x="1164298" y="0"/>
                </a:moveTo>
                <a:cubicBezTo>
                  <a:pt x="1807322" y="0"/>
                  <a:pt x="2328596" y="521274"/>
                  <a:pt x="2328596" y="1164298"/>
                </a:cubicBezTo>
                <a:cubicBezTo>
                  <a:pt x="2328596" y="1807322"/>
                  <a:pt x="1807322" y="2328596"/>
                  <a:pt x="1164298" y="2328596"/>
                </a:cubicBezTo>
                <a:cubicBezTo>
                  <a:pt x="521274" y="2328596"/>
                  <a:pt x="0" y="1807322"/>
                  <a:pt x="0" y="1164298"/>
                </a:cubicBezTo>
                <a:cubicBezTo>
                  <a:pt x="0" y="521274"/>
                  <a:pt x="521274" y="0"/>
                  <a:pt x="1164298" y="0"/>
                </a:cubicBezTo>
                <a:close/>
              </a:path>
            </a:pathLst>
          </a:cu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2A86B4B-C1C9-413C-97AF-E36E75BBC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0" r="14962" b="-2"/>
          <a:stretch/>
        </p:blipFill>
        <p:spPr>
          <a:xfrm>
            <a:off x="7194874" y="10"/>
            <a:ext cx="3897767" cy="2902545"/>
          </a:xfrm>
          <a:custGeom>
            <a:avLst/>
            <a:gdLst/>
            <a:ahLst/>
            <a:cxnLst/>
            <a:rect l="l" t="t" r="r" b="b"/>
            <a:pathLst>
              <a:path w="3897767" h="2902555">
                <a:moveTo>
                  <a:pt x="249554" y="0"/>
                </a:moveTo>
                <a:lnTo>
                  <a:pt x="3648213" y="0"/>
                </a:lnTo>
                <a:lnTo>
                  <a:pt x="3705586" y="108750"/>
                </a:lnTo>
                <a:cubicBezTo>
                  <a:pt x="3828747" y="364352"/>
                  <a:pt x="3897767" y="650952"/>
                  <a:pt x="3897767" y="953672"/>
                </a:cubicBezTo>
                <a:cubicBezTo>
                  <a:pt x="3897767" y="2030010"/>
                  <a:pt x="3025222" y="2902555"/>
                  <a:pt x="1948884" y="2902555"/>
                </a:cubicBezTo>
                <a:cubicBezTo>
                  <a:pt x="872545" y="2902555"/>
                  <a:pt x="0" y="2030010"/>
                  <a:pt x="0" y="953672"/>
                </a:cubicBezTo>
                <a:cubicBezTo>
                  <a:pt x="0" y="650952"/>
                  <a:pt x="69020" y="364352"/>
                  <a:pt x="192182" y="108750"/>
                </a:cubicBezTo>
                <a:close/>
              </a:path>
            </a:pathLst>
          </a:cu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4772D6F-D599-4E90-87E7-0495F38F5A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29" r="11511" b="1"/>
          <a:stretch/>
        </p:blipFill>
        <p:spPr>
          <a:xfrm>
            <a:off x="7485434" y="4397677"/>
            <a:ext cx="2624707" cy="2460323"/>
          </a:xfrm>
          <a:custGeom>
            <a:avLst/>
            <a:gdLst/>
            <a:ahLst/>
            <a:cxnLst/>
            <a:rect l="l" t="t" r="r" b="b"/>
            <a:pathLst>
              <a:path w="2624707" h="2460323">
                <a:moveTo>
                  <a:pt x="1312353" y="0"/>
                </a:moveTo>
                <a:cubicBezTo>
                  <a:pt x="2037146" y="0"/>
                  <a:pt x="2624707" y="587562"/>
                  <a:pt x="2624707" y="1312354"/>
                </a:cubicBezTo>
                <a:cubicBezTo>
                  <a:pt x="2624707" y="1765349"/>
                  <a:pt x="2395191" y="2164738"/>
                  <a:pt x="2046103" y="2400578"/>
                </a:cubicBezTo>
                <a:lnTo>
                  <a:pt x="1947759" y="2460323"/>
                </a:lnTo>
                <a:lnTo>
                  <a:pt x="676949" y="2460323"/>
                </a:lnTo>
                <a:lnTo>
                  <a:pt x="578605" y="2400578"/>
                </a:lnTo>
                <a:cubicBezTo>
                  <a:pt x="229517" y="2164738"/>
                  <a:pt x="0" y="1765349"/>
                  <a:pt x="0" y="1312354"/>
                </a:cubicBezTo>
                <a:cubicBezTo>
                  <a:pt x="0" y="587562"/>
                  <a:pt x="587562" y="0"/>
                  <a:pt x="1312353" y="0"/>
                </a:cubicBezTo>
                <a:close/>
              </a:path>
            </a:pathLst>
          </a:custGeom>
        </p:spPr>
      </p:pic>
      <p:sp>
        <p:nvSpPr>
          <p:cNvPr id="54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00998" y="4012309"/>
            <a:ext cx="963681" cy="96368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157D913-0518-4244-A1B0-7E92D9F3F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9879" y="2648417"/>
            <a:ext cx="2152121" cy="3070200"/>
          </a:xfrm>
          <a:custGeom>
            <a:avLst/>
            <a:gdLst/>
            <a:ahLst/>
            <a:cxnLst/>
            <a:rect l="l" t="t" r="r" b="b"/>
            <a:pathLst>
              <a:path w="2571833" h="3070200">
                <a:moveTo>
                  <a:pt x="1535100" y="0"/>
                </a:moveTo>
                <a:cubicBezTo>
                  <a:pt x="1932512" y="0"/>
                  <a:pt x="2294653" y="151016"/>
                  <a:pt x="2567267" y="398791"/>
                </a:cubicBezTo>
                <a:lnTo>
                  <a:pt x="2571833" y="403468"/>
                </a:lnTo>
                <a:lnTo>
                  <a:pt x="2571833" y="2666733"/>
                </a:lnTo>
                <a:lnTo>
                  <a:pt x="2567267" y="2671410"/>
                </a:lnTo>
                <a:cubicBezTo>
                  <a:pt x="2294653" y="2919185"/>
                  <a:pt x="1932512" y="3070200"/>
                  <a:pt x="1535100" y="3070200"/>
                </a:cubicBezTo>
                <a:cubicBezTo>
                  <a:pt x="687287" y="3070200"/>
                  <a:pt x="0" y="2382913"/>
                  <a:pt x="0" y="1535100"/>
                </a:cubicBezTo>
                <a:cubicBezTo>
                  <a:pt x="0" y="687287"/>
                  <a:pt x="687287" y="0"/>
                  <a:pt x="1535100" y="0"/>
                </a:cubicBezTo>
                <a:close/>
              </a:path>
            </a:pathLst>
          </a:custGeom>
        </p:spPr>
      </p:pic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104F2BBD-A005-4DCB-9566-F2351050B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6761" y="2283235"/>
            <a:ext cx="355269" cy="469689"/>
          </a:xfrm>
          <a:custGeom>
            <a:avLst/>
            <a:gdLst>
              <a:gd name="connsiteX0" fmla="*/ 20765 w 202882"/>
              <a:gd name="connsiteY0" fmla="*/ 268224 h 268223"/>
              <a:gd name="connsiteX1" fmla="*/ 0 w 202882"/>
              <a:gd name="connsiteY1" fmla="*/ 268224 h 268223"/>
              <a:gd name="connsiteX2" fmla="*/ 182118 w 202882"/>
              <a:gd name="connsiteY2" fmla="*/ 0 h 268223"/>
              <a:gd name="connsiteX3" fmla="*/ 202883 w 202882"/>
              <a:gd name="connsiteY3" fmla="*/ 0 h 26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" h="268223">
                <a:moveTo>
                  <a:pt x="20765" y="268224"/>
                </a:moveTo>
                <a:lnTo>
                  <a:pt x="0" y="268224"/>
                </a:lnTo>
                <a:lnTo>
                  <a:pt x="182118" y="0"/>
                </a:lnTo>
                <a:lnTo>
                  <a:pt x="202883" y="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B00DEC7-198B-49D1-98FD-018F3ECFC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1559" y="2283235"/>
            <a:ext cx="355269" cy="469689"/>
          </a:xfrm>
          <a:custGeom>
            <a:avLst/>
            <a:gdLst>
              <a:gd name="connsiteX0" fmla="*/ 20765 w 202882"/>
              <a:gd name="connsiteY0" fmla="*/ 268224 h 268223"/>
              <a:gd name="connsiteX1" fmla="*/ 0 w 202882"/>
              <a:gd name="connsiteY1" fmla="*/ 268224 h 268223"/>
              <a:gd name="connsiteX2" fmla="*/ 182118 w 202882"/>
              <a:gd name="connsiteY2" fmla="*/ 0 h 268223"/>
              <a:gd name="connsiteX3" fmla="*/ 202883 w 202882"/>
              <a:gd name="connsiteY3" fmla="*/ 0 h 26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" h="268223">
                <a:moveTo>
                  <a:pt x="20765" y="268224"/>
                </a:moveTo>
                <a:lnTo>
                  <a:pt x="0" y="268224"/>
                </a:lnTo>
                <a:lnTo>
                  <a:pt x="182118" y="0"/>
                </a:lnTo>
                <a:lnTo>
                  <a:pt x="202883" y="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F14DFC82-B3B3-468E-91B3-1302CFC6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6358" y="2283235"/>
            <a:ext cx="355269" cy="469689"/>
          </a:xfrm>
          <a:custGeom>
            <a:avLst/>
            <a:gdLst>
              <a:gd name="connsiteX0" fmla="*/ 20669 w 202882"/>
              <a:gd name="connsiteY0" fmla="*/ 268224 h 268223"/>
              <a:gd name="connsiteX1" fmla="*/ 0 w 202882"/>
              <a:gd name="connsiteY1" fmla="*/ 268224 h 268223"/>
              <a:gd name="connsiteX2" fmla="*/ 182118 w 202882"/>
              <a:gd name="connsiteY2" fmla="*/ 0 h 268223"/>
              <a:gd name="connsiteX3" fmla="*/ 202883 w 202882"/>
              <a:gd name="connsiteY3" fmla="*/ 0 h 26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" h="268223">
                <a:moveTo>
                  <a:pt x="20669" y="268224"/>
                </a:moveTo>
                <a:lnTo>
                  <a:pt x="0" y="268224"/>
                </a:lnTo>
                <a:lnTo>
                  <a:pt x="182118" y="0"/>
                </a:lnTo>
                <a:lnTo>
                  <a:pt x="202883" y="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3250EFE-214E-4B8E-AF96-036A514FF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1159" y="2283235"/>
            <a:ext cx="355269" cy="469689"/>
          </a:xfrm>
          <a:custGeom>
            <a:avLst/>
            <a:gdLst>
              <a:gd name="connsiteX0" fmla="*/ 20669 w 202882"/>
              <a:gd name="connsiteY0" fmla="*/ 268224 h 268223"/>
              <a:gd name="connsiteX1" fmla="*/ 0 w 202882"/>
              <a:gd name="connsiteY1" fmla="*/ 268224 h 268223"/>
              <a:gd name="connsiteX2" fmla="*/ 182118 w 202882"/>
              <a:gd name="connsiteY2" fmla="*/ 0 h 268223"/>
              <a:gd name="connsiteX3" fmla="*/ 202883 w 202882"/>
              <a:gd name="connsiteY3" fmla="*/ 0 h 26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" h="268223">
                <a:moveTo>
                  <a:pt x="20669" y="268224"/>
                </a:moveTo>
                <a:lnTo>
                  <a:pt x="0" y="268224"/>
                </a:lnTo>
                <a:lnTo>
                  <a:pt x="182118" y="0"/>
                </a:lnTo>
                <a:lnTo>
                  <a:pt x="202883" y="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D058EBE-D4A5-4C43-B170-6A451F87A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5957" y="2283235"/>
            <a:ext cx="355269" cy="469689"/>
          </a:xfrm>
          <a:custGeom>
            <a:avLst/>
            <a:gdLst>
              <a:gd name="connsiteX0" fmla="*/ 20669 w 202882"/>
              <a:gd name="connsiteY0" fmla="*/ 268224 h 268223"/>
              <a:gd name="connsiteX1" fmla="*/ 0 w 202882"/>
              <a:gd name="connsiteY1" fmla="*/ 268224 h 268223"/>
              <a:gd name="connsiteX2" fmla="*/ 182118 w 202882"/>
              <a:gd name="connsiteY2" fmla="*/ 0 h 268223"/>
              <a:gd name="connsiteX3" fmla="*/ 202883 w 202882"/>
              <a:gd name="connsiteY3" fmla="*/ 0 h 26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882" h="268223">
                <a:moveTo>
                  <a:pt x="20669" y="268224"/>
                </a:moveTo>
                <a:lnTo>
                  <a:pt x="0" y="268224"/>
                </a:lnTo>
                <a:lnTo>
                  <a:pt x="182118" y="0"/>
                </a:lnTo>
                <a:lnTo>
                  <a:pt x="202883" y="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Graphic 212">
            <a:extLst>
              <a:ext uri="{FF2B5EF4-FFF2-40B4-BE49-F238E27FC236}">
                <a16:creationId xmlns:a16="http://schemas.microsoft.com/office/drawing/2014/main" id="{CD08DEF0-DEFD-4BD6-BCF3-12E1C32E7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00998" y="4012309"/>
            <a:ext cx="963681" cy="96368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8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295BD7-4F6F-4FE1-B038-D4C89FB6A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08000" y="682172"/>
            <a:ext cx="13614400" cy="1129620"/>
          </a:xfrm>
        </p:spPr>
        <p:txBody>
          <a:bodyPr/>
          <a:lstStyle/>
          <a:p>
            <a:r>
              <a:rPr lang="hu-HU" dirty="0"/>
              <a:t>Praktikus dolgok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12995CA-E472-42AE-8110-9B40F807D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914" y="2005467"/>
            <a:ext cx="4876800" cy="1655762"/>
          </a:xfrm>
        </p:spPr>
        <p:txBody>
          <a:bodyPr/>
          <a:lstStyle/>
          <a:p>
            <a:r>
              <a:rPr lang="hu-HU" dirty="0"/>
              <a:t>Bevásárlóközpontok</a:t>
            </a:r>
          </a:p>
          <a:p>
            <a:r>
              <a:rPr lang="hu-HU" dirty="0"/>
              <a:t>Régiség boltok</a:t>
            </a:r>
          </a:p>
          <a:p>
            <a:r>
              <a:rPr lang="hu-HU" dirty="0"/>
              <a:t>Pékségek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7148D21-9DA5-42FC-9762-E1EA03573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82" y="4033295"/>
            <a:ext cx="4462690" cy="2508339"/>
          </a:xfrm>
          <a:prstGeom prst="rect">
            <a:avLst/>
          </a:prstGeom>
        </p:spPr>
      </p:pic>
      <p:pic>
        <p:nvPicPr>
          <p:cNvPr id="7" name="Kép 6" descr="A képen beltéri, torta, étel, asztal látható&#10;&#10;Automatikusan generált leírás">
            <a:extLst>
              <a:ext uri="{FF2B5EF4-FFF2-40B4-BE49-F238E27FC236}">
                <a16:creationId xmlns:a16="http://schemas.microsoft.com/office/drawing/2014/main" id="{C2595E70-5C12-4D84-9713-C765FAF67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0" y="1938520"/>
            <a:ext cx="3643993" cy="205336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87EECED-8673-4F94-BC91-44A82BA8E4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698"/>
          <a:stretch/>
        </p:blipFill>
        <p:spPr>
          <a:xfrm>
            <a:off x="5225143" y="3614057"/>
            <a:ext cx="2397139" cy="293188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524BA79-50A3-43E0-873F-057F5C96A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779" y="4202518"/>
            <a:ext cx="3876221" cy="21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9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DAD61042-0C08-4792-9069-C50A23589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7475" y="403325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F1FA9DF-4B59-4A13-870A-3296634FF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9AEE6FE-7D59-41E1-8CF0-BA646F70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B590B6-72F9-47BE-A8A4-E9B05D205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0894" y="1298420"/>
            <a:ext cx="5145145" cy="4483168"/>
            <a:chOff x="1674895" y="1345036"/>
            <a:chExt cx="5428610" cy="421093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3931B27-0EDB-439E-BB0D-8FB7F07C3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B2A506B-A82D-4F4B-8BC3-3AC9EDE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E369027-C2BF-44D4-8463-AA64250C5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699" y="1187311"/>
            <a:ext cx="5089552" cy="448337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971703B-89D6-499D-81D9-83C36AE00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927" y="1016000"/>
            <a:ext cx="3624471" cy="921968"/>
          </a:xfrm>
        </p:spPr>
        <p:txBody>
          <a:bodyPr>
            <a:normAutofit/>
          </a:bodyPr>
          <a:lstStyle/>
          <a:p>
            <a:r>
              <a:rPr lang="hu-HU" sz="2000" dirty="0"/>
              <a:t>Universite </a:t>
            </a:r>
            <a:r>
              <a:rPr lang="hu-HU" sz="2000" dirty="0" err="1"/>
              <a:t>d’orleans</a:t>
            </a:r>
            <a:endParaRPr lang="hu-HU" sz="20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42B4443-F515-4CF1-B110-45666020F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4240" y="3120573"/>
            <a:ext cx="4898559" cy="26239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1200" b="1" dirty="0"/>
              <a:t>5 nagy terület: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1" dirty="0"/>
              <a:t>Művészetek, irodalom és nyelv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1" dirty="0"/>
              <a:t>Humán és társadalomtudomány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1" dirty="0"/>
              <a:t>Jog, Közgazdaságtan és menedzsment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1" dirty="0"/>
              <a:t>Tudomány, technológia és egészségügy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1" dirty="0"/>
              <a:t>Sport és a fizikai aktivitás tudománya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84057DE-9969-4230-B7FC-B1EDABD16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47" r="2" b="2"/>
          <a:stretch/>
        </p:blipFill>
        <p:spPr>
          <a:xfrm>
            <a:off x="6381549" y="1187311"/>
            <a:ext cx="4899517" cy="2222776"/>
          </a:xfrm>
          <a:prstGeom prst="rect">
            <a:avLst/>
          </a:prstGeom>
        </p:spPr>
      </p:pic>
      <p:sp>
        <p:nvSpPr>
          <p:cNvPr id="23" name="Graphic 212">
            <a:extLst>
              <a:ext uri="{FF2B5EF4-FFF2-40B4-BE49-F238E27FC236}">
                <a16:creationId xmlns:a16="http://schemas.microsoft.com/office/drawing/2014/main" id="{0F2B4DB4-CB43-4265-8D5A-B45A9E981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4736" y="823301"/>
            <a:ext cx="663342" cy="66334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>
            <a:extLst>
              <a:ext uri="{FF2B5EF4-FFF2-40B4-BE49-F238E27FC236}">
                <a16:creationId xmlns:a16="http://schemas.microsoft.com/office/drawing/2014/main" id="{FC0F9FEA-2B64-4E05-95C4-886199E76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4736" y="823301"/>
            <a:ext cx="663342" cy="66334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D4F26CF-76F6-436B-B1C7-073A7ECC0E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23" r="3" b="3"/>
          <a:stretch/>
        </p:blipFill>
        <p:spPr>
          <a:xfrm>
            <a:off x="6389212" y="3614193"/>
            <a:ext cx="4916333" cy="217140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85D5722-8CCF-4B59-9997-B80CA5795609}"/>
              </a:ext>
            </a:extLst>
          </p:cNvPr>
          <p:cNvSpPr txBox="1"/>
          <p:nvPr/>
        </p:nvSpPr>
        <p:spPr>
          <a:xfrm>
            <a:off x="1225005" y="2252394"/>
            <a:ext cx="355912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19 ezer hallgató 2020-ban</a:t>
            </a:r>
          </a:p>
          <a:p>
            <a:pPr>
              <a:spcAft>
                <a:spcPts val="600"/>
              </a:spcAft>
            </a:pPr>
            <a:r>
              <a:rPr lang="hu-HU" dirty="0"/>
              <a:t>7 városban vannak kampuszai </a:t>
            </a:r>
          </a:p>
        </p:txBody>
      </p:sp>
    </p:spTree>
    <p:extLst>
      <p:ext uri="{BB962C8B-B14F-4D97-AF65-F5344CB8AC3E}">
        <p14:creationId xmlns:p14="http://schemas.microsoft.com/office/powerpoint/2010/main" val="369793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D3874A56-4A78-4F18-B3FF-6A92E96FE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63" y="643467"/>
            <a:ext cx="4521273" cy="254321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>
            <a:extLst>
              <a:ext uri="{FF2B5EF4-FFF2-40B4-BE49-F238E27FC236}">
                <a16:creationId xmlns:a16="http://schemas.microsoft.com/office/drawing/2014/main" id="{92E91A1E-8D4C-4CB9-B770-4F9644F55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16" y="1418117"/>
            <a:ext cx="4732940" cy="99391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0943ACFD-0E70-49E8-9BEC-4975F6734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387" y="3671316"/>
            <a:ext cx="3814025" cy="2545862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BC39EE5E-6EF0-4B34-81AE-F1A68C778004}"/>
              </a:ext>
            </a:extLst>
          </p:cNvPr>
          <p:cNvSpPr txBox="1"/>
          <p:nvPr/>
        </p:nvSpPr>
        <p:spPr>
          <a:xfrm>
            <a:off x="6604000" y="3773714"/>
            <a:ext cx="4484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Gyors ügyintézés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Angol – francia nyelvtudás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Diákközpontúság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Segítőkészség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Könyvtár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Napirend - órarend</a:t>
            </a:r>
          </a:p>
        </p:txBody>
      </p:sp>
    </p:spTree>
    <p:extLst>
      <p:ext uri="{BB962C8B-B14F-4D97-AF65-F5344CB8AC3E}">
        <p14:creationId xmlns:p14="http://schemas.microsoft.com/office/powerpoint/2010/main" val="295932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38">
            <a:extLst>
              <a:ext uri="{FF2B5EF4-FFF2-40B4-BE49-F238E27FC236}">
                <a16:creationId xmlns:a16="http://schemas.microsoft.com/office/drawing/2014/main" id="{DAD61042-0C08-4792-9069-C50A23589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7475" y="403325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1FA9DF-4B59-4A13-870A-3296634FF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9AEE6FE-7D59-41E1-8CF0-BA646F70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B590B6-72F9-47BE-A8A4-E9B05D205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0894" y="1298420"/>
            <a:ext cx="5145145" cy="4483168"/>
            <a:chOff x="1674895" y="1345036"/>
            <a:chExt cx="5428610" cy="42109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931B27-0EDB-439E-BB0D-8FB7F07C3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2A506B-A82D-4F4B-8BC3-3AC9EDE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369027-C2BF-44D4-8463-AA64250C5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699" y="1187311"/>
            <a:ext cx="5089552" cy="448337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401C331-2AD2-4AED-A60E-09ED66B75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9955" y="1524000"/>
            <a:ext cx="3624471" cy="631683"/>
          </a:xfrm>
        </p:spPr>
        <p:txBody>
          <a:bodyPr>
            <a:normAutofit/>
          </a:bodyPr>
          <a:lstStyle/>
          <a:p>
            <a:r>
              <a:rPr lang="hu-HU" sz="2400" dirty="0"/>
              <a:t>Lakhatás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4E36190-A916-4376-B10B-751B6842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1771" y="2293258"/>
            <a:ext cx="4165599" cy="283028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u-HU" sz="800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u-HU" sz="800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u-HU" sz="1200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1" dirty="0"/>
              <a:t>Kollégiumok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1" dirty="0"/>
              <a:t>Drága albérletek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u-HU" sz="1200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1" dirty="0"/>
              <a:t>200-450 Euro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4AF14B9-FAFC-482E-A8A0-78C9E7212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92" r="2" b="7910"/>
          <a:stretch/>
        </p:blipFill>
        <p:spPr>
          <a:xfrm>
            <a:off x="6381549" y="1187311"/>
            <a:ext cx="4899517" cy="2222776"/>
          </a:xfrm>
          <a:prstGeom prst="rect">
            <a:avLst/>
          </a:prstGeom>
        </p:spPr>
      </p:pic>
      <p:sp>
        <p:nvSpPr>
          <p:cNvPr id="22" name="Graphic 212">
            <a:extLst>
              <a:ext uri="{FF2B5EF4-FFF2-40B4-BE49-F238E27FC236}">
                <a16:creationId xmlns:a16="http://schemas.microsoft.com/office/drawing/2014/main" id="{0F2B4DB4-CB43-4265-8D5A-B45A9E981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4736" y="823301"/>
            <a:ext cx="663342" cy="66334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FC0F9FEA-2B64-4E05-95C4-886199E76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4736" y="823301"/>
            <a:ext cx="663342" cy="66334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797BA20-8F43-4C41-9B7B-693B69C082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480" r="1" b="1"/>
          <a:stretch/>
        </p:blipFill>
        <p:spPr>
          <a:xfrm>
            <a:off x="6389212" y="3614193"/>
            <a:ext cx="4916333" cy="21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2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2274A8-20E9-4A9E-83DD-B19F9B8DF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580572"/>
            <a:ext cx="9144000" cy="1231220"/>
          </a:xfrm>
        </p:spPr>
        <p:txBody>
          <a:bodyPr/>
          <a:lstStyle/>
          <a:p>
            <a:r>
              <a:rPr lang="hu-HU" dirty="0"/>
              <a:t>Közlekedés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D6C1463-4E92-4F8D-AF8A-0516F3A03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61" y="2413509"/>
            <a:ext cx="4842782" cy="3226425"/>
          </a:xfrm>
          <a:prstGeom prst="rect">
            <a:avLst/>
          </a:prstGeom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F4DDAFDB-B24A-428D-B077-D65556108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2114" y="2409371"/>
            <a:ext cx="4760686" cy="3265715"/>
          </a:xfrm>
        </p:spPr>
        <p:txBody>
          <a:bodyPr/>
          <a:lstStyle/>
          <a:p>
            <a:r>
              <a:rPr lang="hu-HU" dirty="0"/>
              <a:t>Havi 21 Euró</a:t>
            </a:r>
          </a:p>
          <a:p>
            <a:r>
              <a:rPr lang="hu-HU" dirty="0"/>
              <a:t>Villamos- és buszhálózat </a:t>
            </a:r>
          </a:p>
          <a:p>
            <a:r>
              <a:rPr lang="hu-HU" dirty="0"/>
              <a:t>TGV</a:t>
            </a:r>
          </a:p>
          <a:p>
            <a:r>
              <a:rPr lang="hu-HU" dirty="0"/>
              <a:t>Kedvezményes kártya</a:t>
            </a:r>
          </a:p>
          <a:p>
            <a:r>
              <a:rPr lang="hu-HU" dirty="0"/>
              <a:t>Bicikli</a:t>
            </a:r>
          </a:p>
        </p:txBody>
      </p:sp>
    </p:spTree>
    <p:extLst>
      <p:ext uri="{BB962C8B-B14F-4D97-AF65-F5344CB8AC3E}">
        <p14:creationId xmlns:p14="http://schemas.microsoft.com/office/powerpoint/2010/main" val="360739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A1FE80-B83D-452B-AB2A-7FB33AB22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658" y="711199"/>
            <a:ext cx="9144000" cy="1173163"/>
          </a:xfrm>
        </p:spPr>
        <p:txBody>
          <a:bodyPr/>
          <a:lstStyle/>
          <a:p>
            <a:r>
              <a:rPr lang="hu-HU" dirty="0"/>
              <a:t>Mit ad nekem?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1E06FB4-4281-4707-AF60-3C3C8F2E5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1851168"/>
            <a:ext cx="10972800" cy="1655762"/>
          </a:xfrm>
        </p:spPr>
        <p:txBody>
          <a:bodyPr>
            <a:normAutofit/>
          </a:bodyPr>
          <a:lstStyle/>
          <a:p>
            <a:r>
              <a:rPr lang="hu-HU" dirty="0"/>
              <a:t>Utazások</a:t>
            </a:r>
          </a:p>
          <a:p>
            <a:r>
              <a:rPr lang="hu-HU" dirty="0"/>
              <a:t>Egy teljesen más oktatási rendszer megismerése</a:t>
            </a:r>
          </a:p>
          <a:p>
            <a:r>
              <a:rPr lang="hu-HU" dirty="0"/>
              <a:t>Új ismeretek, pedagógiai módszerek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39100F9-FF2D-4344-9996-9E8583B36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4" y="3508402"/>
            <a:ext cx="2249619" cy="312142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A9616357-F9B1-4826-9974-F2B21BD0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98472" y="4154417"/>
            <a:ext cx="3255621" cy="183223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469A539-478D-4BB7-93B1-D33411698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293" y="3524371"/>
            <a:ext cx="2536156" cy="306045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B15B725-D4DF-463E-9CEA-8D98CC727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256" y="3958092"/>
            <a:ext cx="4060288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85884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131</Words>
  <Application>Microsoft Office PowerPoint</Application>
  <PresentationFormat>Szélesvásznú</PresentationFormat>
  <Paragraphs>53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Avenir Next LT Pro</vt:lpstr>
      <vt:lpstr>FunkyShapesVTI</vt:lpstr>
      <vt:lpstr>Orléans-i Egyetem</vt:lpstr>
      <vt:lpstr>Franciaország</vt:lpstr>
      <vt:lpstr>Orléans</vt:lpstr>
      <vt:lpstr>Praktikus dolgok</vt:lpstr>
      <vt:lpstr>Universite d’orleans</vt:lpstr>
      <vt:lpstr>PowerPoint-bemutató</vt:lpstr>
      <vt:lpstr>Lakhatás</vt:lpstr>
      <vt:lpstr>Közlekedés</vt:lpstr>
      <vt:lpstr>Mit ad nekem? </vt:lpstr>
      <vt:lpstr>Köszönöm figyelmet!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Orléans-i Egyetem</dc:title>
  <dc:creator>Nikolett Váradi</dc:creator>
  <cp:lastModifiedBy>Nikolett Váradi</cp:lastModifiedBy>
  <cp:revision>6</cp:revision>
  <dcterms:created xsi:type="dcterms:W3CDTF">2020-11-09T15:51:06Z</dcterms:created>
  <dcterms:modified xsi:type="dcterms:W3CDTF">2020-11-10T14:23:57Z</dcterms:modified>
</cp:coreProperties>
</file>