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8" r:id="rId12"/>
    <p:sldId id="265" r:id="rId13"/>
    <p:sldId id="266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2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1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7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4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5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5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0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0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2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9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5" r:id="rId6"/>
    <p:sldLayoutId id="2147483720" r:id="rId7"/>
    <p:sldLayoutId id="2147483721" r:id="rId8"/>
    <p:sldLayoutId id="2147483722" r:id="rId9"/>
    <p:sldLayoutId id="2147483724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fmcef13@gmail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 descr="A képen épület, kültéri, település, nagyon nagy látható&#10;&#10;Automatikusan generált leírás">
            <a:extLst>
              <a:ext uri="{FF2B5EF4-FFF2-40B4-BE49-F238E27FC236}">
                <a16:creationId xmlns:a16="http://schemas.microsoft.com/office/drawing/2014/main" id="{C2041F8E-161C-46CF-B87A-A32837744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" r="1126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2" name="Rectangle 17">
            <a:extLst>
              <a:ext uri="{FF2B5EF4-FFF2-40B4-BE49-F238E27FC236}">
                <a16:creationId xmlns:a16="http://schemas.microsoft.com/office/drawing/2014/main" id="{EEFC1EB0-DB92-4E98-B3A9-0CD6FA5A8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7AAD5D1-D0C4-4D49-B9F0-AB65B2398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hu-HU" sz="4400">
                <a:solidFill>
                  <a:schemeClr val="bg1"/>
                </a:solidFill>
              </a:rPr>
              <a:t>Erasmus+ Wien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9B28B45-AA74-496B-9F2C-FA80F18E5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610" y="4608576"/>
            <a:ext cx="3205640" cy="1060704"/>
          </a:xfrm>
        </p:spPr>
        <p:txBody>
          <a:bodyPr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hu-HU" sz="1400" dirty="0" err="1">
                <a:solidFill>
                  <a:schemeClr val="bg1"/>
                </a:solidFill>
              </a:rPr>
              <a:t>Kirchliche</a:t>
            </a:r>
            <a:r>
              <a:rPr lang="hu-HU" sz="1400" dirty="0">
                <a:solidFill>
                  <a:schemeClr val="bg1"/>
                </a:solidFill>
              </a:rPr>
              <a:t> </a:t>
            </a:r>
            <a:r>
              <a:rPr lang="hu-HU" sz="1400" dirty="0" err="1">
                <a:solidFill>
                  <a:schemeClr val="bg1"/>
                </a:solidFill>
              </a:rPr>
              <a:t>Pädagogische</a:t>
            </a:r>
            <a:r>
              <a:rPr lang="hu-HU" sz="1400" dirty="0">
                <a:solidFill>
                  <a:schemeClr val="bg1"/>
                </a:solidFill>
              </a:rPr>
              <a:t> </a:t>
            </a:r>
            <a:r>
              <a:rPr lang="hu-HU" sz="1400" dirty="0" err="1">
                <a:solidFill>
                  <a:schemeClr val="bg1"/>
                </a:solidFill>
              </a:rPr>
              <a:t>Hochschule</a:t>
            </a:r>
            <a:r>
              <a:rPr lang="hu-HU" sz="1400" dirty="0">
                <a:solidFill>
                  <a:schemeClr val="bg1"/>
                </a:solidFill>
              </a:rPr>
              <a:t> Wien/</a:t>
            </a:r>
            <a:r>
              <a:rPr lang="hu-HU" sz="1400" dirty="0" err="1">
                <a:solidFill>
                  <a:schemeClr val="bg1"/>
                </a:solidFill>
              </a:rPr>
              <a:t>Krems</a:t>
            </a:r>
            <a:endParaRPr lang="hu-HU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chemeClr val="bg1"/>
                </a:solidFill>
              </a:rPr>
              <a:t>Cardoso Franciska-tanító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67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4A37DD3-1B84-4776-94E1-C0AAA5C0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C64CA8D-2F18-419F-83A6-54EEFA97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Közlekedés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574D0A-2D29-4410-8720-9E50666B2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9580" y="5120639"/>
            <a:ext cx="3073745" cy="12801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500" cap="all" spc="200">
                <a:solidFill>
                  <a:srgbClr val="FFFFFF"/>
                </a:solidFill>
              </a:rPr>
              <a:t>Szemeszter kártya </a:t>
            </a:r>
          </a:p>
        </p:txBody>
      </p:sp>
      <p:pic>
        <p:nvPicPr>
          <p:cNvPr id="3074" name="Picture 2" descr="Upstream Mobility">
            <a:extLst>
              <a:ext uri="{FF2B5EF4-FFF2-40B4-BE49-F238E27FC236}">
                <a16:creationId xmlns:a16="http://schemas.microsoft.com/office/drawing/2014/main" id="{ECD0578A-EFBB-44E6-8D32-057634508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592778"/>
            <a:ext cx="7161971" cy="172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6C7B52C-48F1-4612-82F8-F9F56CAD4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140" y="643467"/>
            <a:ext cx="2039732" cy="3626191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94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Wiener Weihnachtsmarkt: 3 Tage am Wochenende mit TOP Unterkunft für 24€ -  Urlaubstracker.at">
            <a:extLst>
              <a:ext uri="{FF2B5EF4-FFF2-40B4-BE49-F238E27FC236}">
                <a16:creationId xmlns:a16="http://schemas.microsoft.com/office/drawing/2014/main" id="{7F37A721-B754-4350-8E59-1CF76FB3F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6" b="7144"/>
          <a:stretch/>
        </p:blipFill>
        <p:spPr bwMode="auto">
          <a:xfrm>
            <a:off x="-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37E0400-E9ED-46D6-A946-A7B49DB41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15EC656-601B-4A7B-8384-2135844C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Wien Karácsonyi vásár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3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D39EAA-7A9A-4D55-AD67-CDEBF920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Elérhetőségeim: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CA4FEE-94AB-4898-9829-568E4E6AA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Email: </a:t>
            </a:r>
            <a:r>
              <a:rPr lang="hu-HU" dirty="0">
                <a:hlinkClick r:id="rId2"/>
              </a:rPr>
              <a:t>fmcef13@gmail.com</a:t>
            </a:r>
            <a:endParaRPr lang="hu-HU" dirty="0"/>
          </a:p>
          <a:p>
            <a:r>
              <a:rPr lang="hu-HU" dirty="0"/>
              <a:t>Facebook: Cardoso Emma Franciska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7442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Schloss Schönbrunn - 1000things - Dein Guide für das Stadtleben">
            <a:extLst>
              <a:ext uri="{FF2B5EF4-FFF2-40B4-BE49-F238E27FC236}">
                <a16:creationId xmlns:a16="http://schemas.microsoft.com/office/drawing/2014/main" id="{A34E6870-62A3-4436-98AE-E1D2682C7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9" b="22809"/>
          <a:stretch/>
        </p:blipFill>
        <p:spPr bwMode="auto">
          <a:xfrm>
            <a:off x="-32" y="10"/>
            <a:ext cx="12192031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9B7EF9D-8A33-4CFC-8B24-018830A6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Köszönöm a figyelmet!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40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KPH kooperiert in der Primarstufenleher/innenbildung mit der IRPA - KPH Wien /Krems">
            <a:extLst>
              <a:ext uri="{FF2B5EF4-FFF2-40B4-BE49-F238E27FC236}">
                <a16:creationId xmlns:a16="http://schemas.microsoft.com/office/drawing/2014/main" id="{7C272A4B-75D7-49AF-A363-4E9DE56DA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8" r="4" b="4"/>
          <a:stretch/>
        </p:blipFill>
        <p:spPr bwMode="auto">
          <a:xfrm>
            <a:off x="641276" y="557186"/>
            <a:ext cx="4013020" cy="22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PH Wien/Krems - YouTube">
            <a:extLst>
              <a:ext uri="{FF2B5EF4-FFF2-40B4-BE49-F238E27FC236}">
                <a16:creationId xmlns:a16="http://schemas.microsoft.com/office/drawing/2014/main" id="{4E3BA181-CEC8-4986-B099-6D6C3687A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7" r="-1" b="4190"/>
          <a:stretch/>
        </p:blipFill>
        <p:spPr bwMode="auto">
          <a:xfrm>
            <a:off x="643467" y="2957665"/>
            <a:ext cx="4010830" cy="33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 descr="A képen térkép látható&#10;&#10;Automatikusan generált leírás">
            <a:extLst>
              <a:ext uri="{FF2B5EF4-FFF2-40B4-BE49-F238E27FC236}">
                <a16:creationId xmlns:a16="http://schemas.microsoft.com/office/drawing/2014/main" id="{5FCE2E39-B023-422C-8E42-151B857E79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205"/>
          <a:stretch/>
        </p:blipFill>
        <p:spPr>
          <a:xfrm>
            <a:off x="4846823" y="557189"/>
            <a:ext cx="6701710" cy="57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3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DA63504-B670-4367-9E77-A09E2224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786" y="516836"/>
            <a:ext cx="3100136" cy="1960234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EE736E"/>
                </a:solidFill>
              </a:rPr>
              <a:t>KPH Wien Instagram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DD4173F-7854-4ECF-BA7D-1517632F0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13" y="643467"/>
            <a:ext cx="3137148" cy="5577152"/>
          </a:xfrm>
          <a:prstGeom prst="rect">
            <a:avLst/>
          </a:prstGeom>
        </p:spPr>
      </p:pic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1EB24FA-A5E5-42D4-9960-C0FD629B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96" y="643467"/>
            <a:ext cx="3133724" cy="557106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5961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A3E0404-86A9-40FA-8DB8-302414EE2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79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EE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E0F19CD-DDCB-4B73-9C19-FBA5A179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FFFFFF"/>
                </a:solidFill>
              </a:rPr>
              <a:t>Thomas Morus kollégium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A18EF6-ECBC-4D5B-BD39-602196B7F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endParaRPr lang="hu-HU" sz="1800" dirty="0">
              <a:solidFill>
                <a:srgbClr val="FFFFFF"/>
              </a:solidFill>
            </a:endParaRPr>
          </a:p>
          <a:p>
            <a:r>
              <a:rPr lang="hu-HU" sz="1800" dirty="0">
                <a:solidFill>
                  <a:srgbClr val="FFFFFF"/>
                </a:solidFill>
              </a:rPr>
              <a:t>Egyszemélyes szoba 425 euró</a:t>
            </a:r>
          </a:p>
          <a:p>
            <a:r>
              <a:rPr lang="hu-HU" sz="1800" dirty="0">
                <a:solidFill>
                  <a:srgbClr val="FFFFFF"/>
                </a:solidFill>
              </a:rPr>
              <a:t>Kétszemélyes szoba 382 euró</a:t>
            </a:r>
          </a:p>
          <a:p>
            <a:r>
              <a:rPr lang="hu-HU" sz="1800" dirty="0">
                <a:solidFill>
                  <a:srgbClr val="FFFFFF"/>
                </a:solidFill>
              </a:rPr>
              <a:t>Májusban jelentkezett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9AE9891-03B7-4614-8A98-C708308F4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943" y="640080"/>
            <a:ext cx="570623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4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EE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7388268-65A7-44B3-8E00-7623A05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hu-HU" sz="4000" dirty="0" err="1">
                <a:solidFill>
                  <a:srgbClr val="FFFFFF"/>
                </a:solidFill>
              </a:rPr>
              <a:t>Donaufeld</a:t>
            </a:r>
            <a:r>
              <a:rPr lang="hu-HU" sz="4000" dirty="0">
                <a:solidFill>
                  <a:srgbClr val="FFFFFF"/>
                </a:solidFill>
              </a:rPr>
              <a:t> </a:t>
            </a:r>
            <a:r>
              <a:rPr lang="hu-HU" sz="4000" dirty="0" err="1">
                <a:solidFill>
                  <a:srgbClr val="FFFFFF"/>
                </a:solidFill>
              </a:rPr>
              <a:t>Öjab</a:t>
            </a:r>
            <a:r>
              <a:rPr lang="hu-HU" sz="4000" dirty="0">
                <a:solidFill>
                  <a:srgbClr val="FFFFFF"/>
                </a:solidFill>
              </a:rPr>
              <a:t> kollégium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A7FA80-085F-4CCF-B186-65B771FC8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r>
              <a:rPr lang="hu-HU" sz="1800">
                <a:solidFill>
                  <a:srgbClr val="FFFFFF"/>
                </a:solidFill>
              </a:rPr>
              <a:t>Egyszemélyes szoba 264 euró</a:t>
            </a:r>
          </a:p>
          <a:p>
            <a:r>
              <a:rPr lang="hu-HU" sz="1800">
                <a:solidFill>
                  <a:srgbClr val="FFFFFF"/>
                </a:solidFill>
              </a:rPr>
              <a:t>Júliusban jelentkezett, októberben vették fel.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E3E9E79-6503-4FE8-AAD0-1A89167A3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835" y="640080"/>
            <a:ext cx="564844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4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EE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55B1CC9-B9DB-4F7F-B035-C6054F00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</a:rPr>
              <a:t>STUWO Dückegasse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33968B-F03E-4BA3-923F-1F0733B73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r>
              <a:rPr lang="hu-HU" sz="1800">
                <a:solidFill>
                  <a:srgbClr val="FFFFFF"/>
                </a:solidFill>
              </a:rPr>
              <a:t>Egyszemélyes szoba 439 euró</a:t>
            </a:r>
          </a:p>
          <a:p>
            <a:r>
              <a:rPr lang="hu-HU" sz="1800">
                <a:solidFill>
                  <a:srgbClr val="FFFFFF"/>
                </a:solidFill>
              </a:rPr>
              <a:t>Kétszemélyes szoba 341 euró</a:t>
            </a:r>
          </a:p>
          <a:p>
            <a:r>
              <a:rPr lang="hu-HU" sz="1800">
                <a:solidFill>
                  <a:srgbClr val="FFFFFF"/>
                </a:solidFill>
              </a:rPr>
              <a:t>Áprilisban jelentkezett, júniusban fizette a depozitot.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7FC4959-D679-443D-96AA-017C4BD4D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62" y="640080"/>
            <a:ext cx="518739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8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8638A98B-4B4B-4607-B11F-7DCA0D7C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FE47078-CAF6-43E8-95C1-585444868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9" r="2" b="2"/>
          <a:stretch/>
        </p:blipFill>
        <p:spPr>
          <a:xfrm>
            <a:off x="633999" y="640080"/>
            <a:ext cx="6275667" cy="5577840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8E3B9B0E-204E-4BFD-B58A-E71D9CDC3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43665" y="0"/>
            <a:ext cx="465455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274C492-3ACF-4CBD-B6D6-36A2AB3D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8861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PH-online =Neptun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F94007-F0C4-467F-8ED4-3E4844BFD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2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66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25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Volksoper Wien - WIEN – Jetzt. Für immer">
            <a:extLst>
              <a:ext uri="{FF2B5EF4-FFF2-40B4-BE49-F238E27FC236}">
                <a16:creationId xmlns:a16="http://schemas.microsoft.com/office/drawing/2014/main" id="{C01B38F0-EBE8-422C-921E-ABAC2279E3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" b="-1"/>
          <a:stretch/>
        </p:blipFill>
        <p:spPr bwMode="auto">
          <a:xfrm>
            <a:off x="-32" y="10"/>
            <a:ext cx="121920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74">
            <a:extLst>
              <a:ext uri="{FF2B5EF4-FFF2-40B4-BE49-F238E27FC236}">
                <a16:creationId xmlns:a16="http://schemas.microsoft.com/office/drawing/2014/main" id="{DFD57664-637D-40CA-83F2-B729A932B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915076"/>
            <a:ext cx="12188952" cy="1942924"/>
          </a:xfrm>
          <a:prstGeom prst="rect">
            <a:avLst/>
          </a:prstGeom>
          <a:gradFill>
            <a:gsLst>
              <a:gs pos="4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C43082C-6802-4988-BA04-C213AB38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Wien Volksoper</a:t>
            </a:r>
          </a:p>
        </p:txBody>
      </p:sp>
      <p:cxnSp>
        <p:nvCxnSpPr>
          <p:cNvPr id="5127" name="Straight Connector 76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3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Rectangle 74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umok - MuseumsQuartier Wien">
            <a:extLst>
              <a:ext uri="{FF2B5EF4-FFF2-40B4-BE49-F238E27FC236}">
                <a16:creationId xmlns:a16="http://schemas.microsoft.com/office/drawing/2014/main" id="{3D3E0F4C-28B6-4930-AC20-AB5F2F4D4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0" y="975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6">
            <a:extLst>
              <a:ext uri="{FF2B5EF4-FFF2-40B4-BE49-F238E27FC236}">
                <a16:creationId xmlns:a16="http://schemas.microsoft.com/office/drawing/2014/main" id="{EEFC1EB0-DB92-4E98-B3A9-0CD6FA5A8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9CE6DCF-9482-425F-BD7D-3E668A80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77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MUMOK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38998F-3307-4947-A7AF-4C0F4E98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10" y="4608576"/>
            <a:ext cx="3205640" cy="77418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000" cap="all" spc="200" dirty="0">
                <a:solidFill>
                  <a:schemeClr val="bg1"/>
                </a:solidFill>
              </a:rPr>
              <a:t>Modern </a:t>
            </a:r>
            <a:r>
              <a:rPr lang="en-US" sz="2000" cap="all" spc="200" dirty="0" err="1">
                <a:solidFill>
                  <a:schemeClr val="bg1"/>
                </a:solidFill>
              </a:rPr>
              <a:t>Művész</a:t>
            </a:r>
            <a:r>
              <a:rPr lang="hu-HU" sz="2000" cap="all" spc="200" dirty="0" err="1">
                <a:solidFill>
                  <a:schemeClr val="bg1"/>
                </a:solidFill>
              </a:rPr>
              <a:t>tek</a:t>
            </a:r>
            <a:r>
              <a:rPr lang="en-US" sz="2000" cap="all" spc="200" dirty="0">
                <a:solidFill>
                  <a:schemeClr val="bg1"/>
                </a:solidFill>
              </a:rPr>
              <a:t> </a:t>
            </a:r>
            <a:r>
              <a:rPr lang="en-US" sz="2000" cap="all" spc="200" dirty="0" err="1">
                <a:solidFill>
                  <a:schemeClr val="bg1"/>
                </a:solidFill>
              </a:rPr>
              <a:t>múzeuma</a:t>
            </a:r>
            <a:endParaRPr lang="en-US" sz="2000" cap="all" spc="200" dirty="0">
              <a:solidFill>
                <a:schemeClr val="bg1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1585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36371F"/>
      </a:dk2>
      <a:lt2>
        <a:srgbClr val="E2E8E8"/>
      </a:lt2>
      <a:accent1>
        <a:srgbClr val="EE736E"/>
      </a:accent1>
      <a:accent2>
        <a:srgbClr val="E98D3F"/>
      </a:accent2>
      <a:accent3>
        <a:srgbClr val="B2A446"/>
      </a:accent3>
      <a:accent4>
        <a:srgbClr val="8EB03A"/>
      </a:accent4>
      <a:accent5>
        <a:srgbClr val="5DB837"/>
      </a:accent5>
      <a:accent6>
        <a:srgbClr val="2EBA3F"/>
      </a:accent6>
      <a:hlink>
        <a:srgbClr val="578D8F"/>
      </a:hlink>
      <a:folHlink>
        <a:srgbClr val="7F7F7F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93</Words>
  <Application>Microsoft Office PowerPoint</Application>
  <PresentationFormat>Szélesvásznú</PresentationFormat>
  <Paragraphs>27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RetrospectVTI</vt:lpstr>
      <vt:lpstr>Erasmus+ Wien</vt:lpstr>
      <vt:lpstr>PowerPoint-bemutató</vt:lpstr>
      <vt:lpstr>KPH Wien Instagram</vt:lpstr>
      <vt:lpstr>Thomas Morus kollégium</vt:lpstr>
      <vt:lpstr>Donaufeld Öjab kollégium</vt:lpstr>
      <vt:lpstr>STUWO Dückegasse</vt:lpstr>
      <vt:lpstr>PH-online =Neptun</vt:lpstr>
      <vt:lpstr>Wien Volksoper</vt:lpstr>
      <vt:lpstr>MUMOK </vt:lpstr>
      <vt:lpstr>Közlekedés</vt:lpstr>
      <vt:lpstr>Wien Karácsonyi vásár</vt:lpstr>
      <vt:lpstr>Elérhetőségeim: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Wien</dc:title>
  <dc:creator>Francisco-Machado-Cardoso Emma Franciska</dc:creator>
  <cp:lastModifiedBy>Francisco-Machado-Cardoso Emma Franciska</cp:lastModifiedBy>
  <cp:revision>1</cp:revision>
  <dcterms:created xsi:type="dcterms:W3CDTF">2020-11-09T16:17:22Z</dcterms:created>
  <dcterms:modified xsi:type="dcterms:W3CDTF">2020-11-09T16:36:01Z</dcterms:modified>
</cp:coreProperties>
</file>