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0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25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3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1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2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99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1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0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99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30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96A4-47B2-40DD-A5A5-71EA7A2A1DD8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28A9C-BA26-412A-A4F9-F386BBBA86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6873" y="343876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hu-HU" sz="7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</a:t>
            </a:r>
            <a:endParaRPr lang="en-GB" sz="7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787164" y="5585027"/>
            <a:ext cx="5310389" cy="688735"/>
          </a:xfrm>
        </p:spPr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Eszes Réka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67" y="381606"/>
            <a:ext cx="6358536" cy="47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7" y="365125"/>
            <a:ext cx="4588607" cy="344145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374" y="1931830"/>
            <a:ext cx="3144055" cy="41920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20" y="1165179"/>
            <a:ext cx="3207108" cy="42761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8" y="3303251"/>
            <a:ext cx="4086896" cy="3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5" y="669702"/>
            <a:ext cx="4622949" cy="346721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4" y="2403308"/>
            <a:ext cx="5014175" cy="37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11" y="180304"/>
            <a:ext cx="2823694" cy="3764926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8" y="180304"/>
            <a:ext cx="4748011" cy="35610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71" y="3448317"/>
            <a:ext cx="4254321" cy="31907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3503689"/>
            <a:ext cx="4228563" cy="31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3" y="365125"/>
            <a:ext cx="5801784" cy="435133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82" y="119130"/>
            <a:ext cx="5069983" cy="38024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05" y="2326190"/>
            <a:ext cx="5293217" cy="39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529823"/>
            <a:ext cx="3451806" cy="46024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1" y="365125"/>
            <a:ext cx="4413161" cy="33098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71" y="2831027"/>
            <a:ext cx="4885386" cy="3664040"/>
          </a:xfrm>
          <a:prstGeom prst="rect">
            <a:avLst/>
          </a:prstGeom>
        </p:spPr>
      </p:pic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838200" y="4815335"/>
            <a:ext cx="10515600" cy="435133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91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75" y="3555"/>
            <a:ext cx="6244524" cy="4683393"/>
          </a:xfrm>
        </p:spPr>
      </p:pic>
      <p:pic>
        <p:nvPicPr>
          <p:cNvPr id="5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4" y="260552"/>
            <a:ext cx="3265382" cy="4351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9" y="542234"/>
            <a:ext cx="6974652" cy="52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Költségek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Utazás: 730 euró = 240.000 Ft (saját pénz egy része)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Mundi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210.000 Ft/ hó 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Ebből: szállás, étkezések, egyetemre szükséges eszközök, utazás Barcelonába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Elérhetőségem: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reka.eszes@gmail.com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4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 a figyelmet!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01880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737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Barcelona 1 óra vonattal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bérlettel: 43 euró 10 út = kb. 1400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Ft/út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Kicsi város, de sok program</a:t>
            </a: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2942822"/>
            <a:ext cx="4778061" cy="35835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06" y="2557708"/>
            <a:ext cx="5005589" cy="37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" y="68910"/>
            <a:ext cx="5402613" cy="405196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57" y="365125"/>
            <a:ext cx="5366197" cy="40246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1" y="3347703"/>
            <a:ext cx="4680396" cy="35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5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Egyetem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23" y="144505"/>
            <a:ext cx="4988417" cy="37413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0" y="1436395"/>
            <a:ext cx="4883241" cy="36624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63" y="3335065"/>
            <a:ext cx="4416380" cy="33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7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Rendszer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vagy 6 kredit egy tárgy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Nekem 5 tárgy (angol tanítás, kultúra, társadalom) + spanyol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Katalán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fokozatú jegy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Neptun-hoz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hasonló rendszer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Segítség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Gyakorlat 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nehezen, de elintézhető (itthonról is segítenek)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Mentorrendszer</a:t>
            </a: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 élet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Viladrau</a:t>
            </a:r>
            <a:endParaRPr lang="hu-H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Norton</a:t>
            </a: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19" y="736276"/>
            <a:ext cx="5928575" cy="31001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3589986"/>
            <a:ext cx="4357352" cy="32680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06" y="3746142"/>
            <a:ext cx="3940936" cy="29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2" y="185872"/>
            <a:ext cx="5137597" cy="385319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107" y="6812281"/>
            <a:ext cx="45719" cy="45719"/>
          </a:xfrm>
          <a:prstGeom prst="rect">
            <a:avLst/>
          </a:prstGeom>
        </p:spPr>
      </p:pic>
      <p:pic>
        <p:nvPicPr>
          <p:cNvPr id="1026" name="Picture 2" descr="A képen a következők lehetnek: 11 ember, köztük Norton Rusth, , mosolygó emberek, álló embe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98" y="3209932"/>
            <a:ext cx="7417202" cy="33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Szállás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„Erasmus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Ghetto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Távolságok (egyetem, vasút, busz, bolt)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Ár: 250 euró (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össz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720 körül)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Rezsi: 50 euró/hó</a:t>
            </a:r>
          </a:p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Főbérlő</a:t>
            </a:r>
          </a:p>
          <a:p>
            <a:pPr marL="0" indent="0">
              <a:buNone/>
            </a:pPr>
            <a:endParaRPr lang="hu-H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24" y="404868"/>
            <a:ext cx="4795234" cy="359642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93" y="2560828"/>
            <a:ext cx="4395988" cy="32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Utazás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8" y="1355837"/>
            <a:ext cx="3084591" cy="4112788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4" y="115909"/>
            <a:ext cx="4760890" cy="35706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79" y="3236867"/>
            <a:ext cx="4690803" cy="35181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73" y="619193"/>
            <a:ext cx="3688572" cy="49180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24391" y="5650131"/>
            <a:ext cx="274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Rengeteg lehetőség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6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141</TotalTime>
  <Words>151</Words>
  <Application>Microsoft Office PowerPoint</Application>
  <PresentationFormat>Szélesvásznú</PresentationFormat>
  <Paragraphs>38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Office-téma</vt:lpstr>
      <vt:lpstr>VIC</vt:lpstr>
      <vt:lpstr>Vic</vt:lpstr>
      <vt:lpstr>PowerPoint bemutató</vt:lpstr>
      <vt:lpstr>Egyetem</vt:lpstr>
      <vt:lpstr>Rendszer</vt:lpstr>
      <vt:lpstr>Erasmus élet</vt:lpstr>
      <vt:lpstr>PowerPoint bemutató</vt:lpstr>
      <vt:lpstr>Szállás</vt:lpstr>
      <vt:lpstr>Utazás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Költségek</vt:lpstr>
      <vt:lpstr>Elérhetőségem:</vt:lpstr>
      <vt:lpstr>Köszönöm  a figyelmet!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</dc:title>
  <dc:creator>Réka Eszes</dc:creator>
  <cp:lastModifiedBy>Réka Eszes</cp:lastModifiedBy>
  <cp:revision>14</cp:revision>
  <dcterms:created xsi:type="dcterms:W3CDTF">2019-11-04T20:04:51Z</dcterms:created>
  <dcterms:modified xsi:type="dcterms:W3CDTF">2020-11-10T19:47:51Z</dcterms:modified>
</cp:coreProperties>
</file>