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embeddedFontLst>
    <p:embeddedFont>
      <p:font typeface="Cutive" pitchFamily="2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jMxTY5vitXR3zTSrxZIqQhZAC6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 snapToObjects="1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customschemas.google.com/relationships/presentationmetadata" Target="metadata"/><Relationship Id="rId2" Type="http://schemas.openxmlformats.org/officeDocument/2006/relationships/slideMaster" Target="slideMasters/slideMaster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4" name="Google Shape;24;p13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1" name="Google Shape;31;p17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5181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2"/>
          </p:nvPr>
        </p:nvSpPr>
        <p:spPr>
          <a:xfrm>
            <a:off x="6172200" y="1929384"/>
            <a:ext cx="5181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9" name="Google Shape;39;p1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926080"/>
            <a:ext cx="5157787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93852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926080"/>
            <a:ext cx="5183188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9" name="Google Shape;49;p19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Arial"/>
              <a:buNone/>
              <a:defRPr sz="7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55" name="Google Shape;55;p20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2"/>
          </p:nvPr>
        </p:nvSpPr>
        <p:spPr>
          <a:xfrm>
            <a:off x="839788" y="3977640"/>
            <a:ext cx="3932237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67" name="Google Shape;67;p21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/>
            <a:ahLst/>
            <a:cxnLst/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44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>
            <a:spLocks noGrp="1"/>
          </p:cNvSpPr>
          <p:nvPr>
            <p:ph type="pic" idx="2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body" idx="1"/>
          </p:nvPr>
        </p:nvSpPr>
        <p:spPr>
          <a:xfrm>
            <a:off x="839788" y="3977640"/>
            <a:ext cx="3931920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75" name="Google Shape;75;p22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/>
            <a:ahLst/>
            <a:cxnLst/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44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890350" y="640075"/>
            <a:ext cx="45132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utive"/>
              <a:buNone/>
            </a:pPr>
            <a:r>
              <a:rPr lang="hu-HU" sz="3800" b="1">
                <a:latin typeface="Cutive"/>
                <a:ea typeface="Cutive"/>
                <a:cs typeface="Cutive"/>
                <a:sym typeface="Cutive"/>
              </a:rPr>
              <a:t>Pädagogische Hochschule Oberösterreich </a:t>
            </a:r>
            <a:br>
              <a:rPr lang="hu-HU" sz="3800" b="1">
                <a:latin typeface="Cutive"/>
                <a:ea typeface="Cutive"/>
                <a:cs typeface="Cutive"/>
                <a:sym typeface="Cutive"/>
              </a:rPr>
            </a:br>
            <a:r>
              <a:rPr lang="hu-HU" sz="3800" b="1">
                <a:latin typeface="Cutive"/>
                <a:ea typeface="Cutive"/>
                <a:cs typeface="Cutive"/>
                <a:sym typeface="Cutive"/>
              </a:rPr>
              <a:t>(Linz)</a:t>
            </a:r>
            <a:endParaRPr sz="3800"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hu-HU" sz="2000">
                <a:latin typeface="Cutive"/>
                <a:ea typeface="Cutive"/>
                <a:cs typeface="Cutive"/>
                <a:sym typeface="Cutive"/>
              </a:rPr>
              <a:t>Sergyán Zsófia</a:t>
            </a:r>
            <a:endParaRPr/>
          </a:p>
        </p:txBody>
      </p:sp>
      <p:sp>
        <p:nvSpPr>
          <p:cNvPr id="105" name="Google Shape;105;p1"/>
          <p:cNvSpPr/>
          <p:nvPr/>
        </p:nvSpPr>
        <p:spPr>
          <a:xfrm>
            <a:off x="890338" y="4409267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9A53"/>
          </a:solidFill>
          <a:ln w="38100" cap="rnd" cmpd="sng">
            <a:solidFill>
              <a:srgbClr val="C39A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" descr="A képen kültéri, víz, világos, óra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 r="3304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3119417" y="6756322"/>
            <a:ext cx="5657849" cy="101678"/>
          </a:xfrm>
          <a:custGeom>
            <a:avLst/>
            <a:gdLst/>
            <a:ahLst/>
            <a:cxnLst/>
            <a:rect l="l" t="t" r="r" b="b"/>
            <a:pathLst>
              <a:path w="2425473" h="101678" extrusionOk="0">
                <a:moveTo>
                  <a:pt x="0" y="0"/>
                </a:moveTo>
                <a:lnTo>
                  <a:pt x="2425473" y="55959"/>
                </a:lnTo>
                <a:lnTo>
                  <a:pt x="2425473" y="101678"/>
                </a:lnTo>
                <a:lnTo>
                  <a:pt x="51366" y="1016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3058697" y="6809135"/>
            <a:ext cx="160496" cy="48864"/>
          </a:xfrm>
          <a:custGeom>
            <a:avLst/>
            <a:gdLst/>
            <a:ahLst/>
            <a:cxnLst/>
            <a:rect l="l" t="t" r="r" b="b"/>
            <a:pathLst>
              <a:path w="160496" h="48864" extrusionOk="0">
                <a:moveTo>
                  <a:pt x="0" y="0"/>
                </a:moveTo>
                <a:lnTo>
                  <a:pt x="115252" y="23813"/>
                </a:lnTo>
                <a:lnTo>
                  <a:pt x="160496" y="48864"/>
                </a:lnTo>
                <a:lnTo>
                  <a:pt x="61912" y="488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1318417" y="0"/>
            <a:ext cx="9570431" cy="6858000"/>
          </a:xfrm>
          <a:custGeom>
            <a:avLst/>
            <a:gdLst/>
            <a:ahLst/>
            <a:cxnLst/>
            <a:rect l="l" t="t" r="r" b="b"/>
            <a:pathLst>
              <a:path w="7187261" h="5150263" extrusionOk="0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rgbClr val="C39A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0"/>
          <p:cNvSpPr txBox="1">
            <a:spLocks noGrp="1"/>
          </p:cNvSpPr>
          <p:nvPr>
            <p:ph type="ctrTitle"/>
          </p:nvPr>
        </p:nvSpPr>
        <p:spPr>
          <a:xfrm>
            <a:off x="1581577" y="1043075"/>
            <a:ext cx="9025800" cy="2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Cutive"/>
              <a:buNone/>
            </a:pPr>
            <a:r>
              <a:rPr lang="hu-HU" sz="8800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rPr>
              <a:t>Köszönöm a figyelmet!</a:t>
            </a:r>
            <a:endParaRPr/>
          </a:p>
        </p:txBody>
      </p:sp>
      <p:sp>
        <p:nvSpPr>
          <p:cNvPr id="195" name="Google Shape;195;p10"/>
          <p:cNvSpPr txBox="1">
            <a:spLocks noGrp="1"/>
          </p:cNvSpPr>
          <p:nvPr>
            <p:ph type="subTitle" idx="1"/>
          </p:nvPr>
        </p:nvSpPr>
        <p:spPr>
          <a:xfrm>
            <a:off x="2634916" y="4533813"/>
            <a:ext cx="6930189" cy="138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92"/>
              <a:buNone/>
            </a:pPr>
            <a:r>
              <a:rPr lang="hu-HU" sz="2092" dirty="0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rPr>
              <a:t>Ha bármi kérdés felmerül, keressetek bizalommal!</a:t>
            </a:r>
            <a:endParaRPr dirty="0"/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92"/>
              <a:buNone/>
            </a:pPr>
            <a:r>
              <a:rPr lang="hu-HU" sz="2092" i="1" dirty="0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rPr>
              <a:t>Elérhetőségem: </a:t>
            </a:r>
            <a:r>
              <a:rPr lang="hu-HU" sz="2092" i="1" dirty="0" err="1">
                <a:solidFill>
                  <a:srgbClr val="FFFFFF"/>
                </a:solidFill>
                <a:latin typeface="Cutive"/>
                <a:ea typeface="Cutive"/>
                <a:cs typeface="Cutive"/>
                <a:sym typeface="Cutive"/>
              </a:rPr>
              <a:t>sergyan.zsofi@gmail.com</a:t>
            </a:r>
            <a:endParaRPr sz="2092" i="1" dirty="0">
              <a:solidFill>
                <a:srgbClr val="FFFFFF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3974206" y="4113338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 txBox="1">
            <a:spLocks noGrp="1"/>
          </p:cNvSpPr>
          <p:nvPr>
            <p:ph type="title"/>
          </p:nvPr>
        </p:nvSpPr>
        <p:spPr>
          <a:xfrm>
            <a:off x="638874" y="639200"/>
            <a:ext cx="39249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utive"/>
              <a:buNone/>
            </a:pPr>
            <a:r>
              <a:rPr lang="hu-HU" sz="5800" b="1">
                <a:latin typeface="Cutive"/>
                <a:ea typeface="Cutive"/>
                <a:cs typeface="Cutive"/>
                <a:sym typeface="Cutive"/>
              </a:rPr>
              <a:t>Ausztria</a:t>
            </a:r>
            <a:endParaRPr sz="5800" b="1"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643278" y="4409267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9A53"/>
          </a:solidFill>
          <a:ln w="38100" cap="rnd" cmpd="sng">
            <a:solidFill>
              <a:srgbClr val="C39A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" descr="A képen térkép látható&#10;&#10;Automatikusan generált leírá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55" r="1" b="1"/>
          <a:stretch/>
        </p:blipFill>
        <p:spPr>
          <a:xfrm>
            <a:off x="4654296" y="1541834"/>
            <a:ext cx="7214616" cy="37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 txBox="1"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utive"/>
              <a:buNone/>
            </a:pPr>
            <a:r>
              <a:rPr lang="hu-HU" sz="5800" b="1">
                <a:latin typeface="Cutive"/>
                <a:ea typeface="Cutive"/>
                <a:cs typeface="Cutive"/>
                <a:sym typeface="Cutive"/>
              </a:rPr>
              <a:t>Linz</a:t>
            </a: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643278" y="4409267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9A53"/>
          </a:solidFill>
          <a:ln w="38100" cap="rnd" cmpd="sng">
            <a:solidFill>
              <a:srgbClr val="C39A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371" r="1" b="967"/>
          <a:stretch/>
        </p:blipFill>
        <p:spPr>
          <a:xfrm>
            <a:off x="4654296" y="1422357"/>
            <a:ext cx="7214616" cy="3985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/>
          </a:blip>
          <a:srcRect l="1254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4">
            <a:alphaModFix/>
          </a:blip>
          <a:srcRect r="2885" b="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 l="4005" r="7125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Cutive"/>
              <a:buNone/>
            </a:pPr>
            <a:r>
              <a:rPr lang="hu-HU" sz="5600" b="1">
                <a:latin typeface="Cutive"/>
                <a:ea typeface="Cutive"/>
                <a:cs typeface="Cutive"/>
                <a:sym typeface="Cutive"/>
              </a:rPr>
              <a:t>Kurzusok</a:t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630936" y="2386584"/>
            <a:ext cx="4114800" cy="18288"/>
          </a:xfrm>
          <a:custGeom>
            <a:avLst/>
            <a:gdLst/>
            <a:ahLst/>
            <a:cxnLst/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39A53"/>
          </a:solidFill>
          <a:ln w="38100" cap="rnd" cmpd="sng">
            <a:solidFill>
              <a:srgbClr val="C39A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630935" y="2660904"/>
            <a:ext cx="8901947" cy="404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1 - 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Practice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,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Lectures</a:t>
            </a:r>
            <a:endParaRPr sz="1800" dirty="0">
              <a:latin typeface="Cutive"/>
              <a:ea typeface="Cutive"/>
              <a:cs typeface="Cutive"/>
              <a:sym typeface="Cutive"/>
            </a:endParaRPr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2 - Media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Literacy</a:t>
            </a:r>
            <a:endParaRPr sz="1800" dirty="0">
              <a:latin typeface="Cutive"/>
              <a:ea typeface="Cutive"/>
              <a:cs typeface="Cutive"/>
              <a:sym typeface="Cutive"/>
            </a:endParaRPr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3 - Global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Citizenship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 </a:t>
            </a:r>
            <a:endParaRPr sz="2600" dirty="0"/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4 -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Strategies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and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methods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for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teaching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 </a:t>
            </a:r>
            <a:endParaRPr sz="2600" dirty="0"/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5 - Research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methodologies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in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Teacher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Education </a:t>
            </a:r>
            <a:endParaRPr sz="2600" dirty="0"/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6 -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Mathematics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and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Sciences</a:t>
            </a:r>
            <a:endParaRPr sz="1800" dirty="0">
              <a:latin typeface="Cutive"/>
              <a:ea typeface="Cutive"/>
              <a:cs typeface="Cutive"/>
              <a:sym typeface="Cutive"/>
            </a:endParaRPr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7 - "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Active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and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health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conscious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living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" </a:t>
            </a:r>
            <a:endParaRPr sz="2600" dirty="0"/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8 -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Language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learning</a:t>
            </a:r>
            <a:endParaRPr sz="1800" dirty="0">
              <a:latin typeface="Cutive"/>
              <a:ea typeface="Cutive"/>
              <a:cs typeface="Cutive"/>
              <a:sym typeface="Cutive"/>
            </a:endParaRPr>
          </a:p>
          <a:p>
            <a:pPr marL="228600" lvl="0" indent="-215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Subject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hu-HU" sz="1800" dirty="0" err="1">
                <a:latin typeface="Cutive"/>
                <a:ea typeface="Cutive"/>
                <a:cs typeface="Cutive"/>
                <a:sym typeface="Cutive"/>
              </a:rPr>
              <a:t>area</a:t>
            </a:r>
            <a:r>
              <a:rPr lang="hu-HU" sz="1800" dirty="0">
                <a:latin typeface="Cutive"/>
                <a:ea typeface="Cutive"/>
                <a:cs typeface="Cutive"/>
                <a:sym typeface="Cutive"/>
              </a:rPr>
              <a:t> 9 - Music and Arts </a:t>
            </a:r>
            <a:endParaRPr sz="2600" dirty="0"/>
          </a:p>
        </p:txBody>
      </p:sp>
      <p:pic>
        <p:nvPicPr>
          <p:cNvPr id="142" name="Google Shape;142;p5" descr="A képen asztal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3153" y="150439"/>
            <a:ext cx="6129123" cy="3754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5366CAC-8684-4448-A822-6F30FAAE4A8B}"/>
              </a:ext>
            </a:extLst>
          </p:cNvPr>
          <p:cNvSpPr txBox="1"/>
          <p:nvPr/>
        </p:nvSpPr>
        <p:spPr>
          <a:xfrm>
            <a:off x="9047032" y="5180435"/>
            <a:ext cx="290977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i="1" dirty="0">
                <a:latin typeface="American Typewriter" panose="02090604020004020304" pitchFamily="18" charset="0"/>
              </a:rPr>
              <a:t>Nagyon széles, mind az angol, mind a német nyelvű kurzuskínálat. </a:t>
            </a:r>
          </a:p>
          <a:p>
            <a:r>
              <a:rPr lang="hu-HU" i="1" dirty="0">
                <a:latin typeface="American Typewriter" panose="02090604020004020304" pitchFamily="18" charset="0"/>
              </a:rPr>
              <a:t>Nagyon érdekesek az órák, az oktatók szakmailag motiválók, rengeteget lehet tőlük tanulni</a:t>
            </a:r>
            <a:r>
              <a:rPr lang="hu-HU" dirty="0">
                <a:latin typeface="American Typewriter" panose="02090604020004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utive"/>
              <a:buNone/>
            </a:pPr>
            <a:r>
              <a:rPr lang="hu-HU" b="1">
                <a:latin typeface="Cutive"/>
                <a:ea typeface="Cutive"/>
                <a:cs typeface="Cutive"/>
                <a:sym typeface="Cutive"/>
              </a:rPr>
              <a:t>Szállás</a:t>
            </a:r>
            <a:endParaRPr b="1">
              <a:latin typeface="Cutive"/>
              <a:ea typeface="Cutive"/>
              <a:cs typeface="Cutive"/>
              <a:sym typeface="Cutive"/>
            </a:endParaRPr>
          </a:p>
        </p:txBody>
      </p:sp>
      <p:pic>
        <p:nvPicPr>
          <p:cNvPr id="148" name="Google Shape;148;p6" descr="A képen térkép látható&#10;&#10;Automatikusan generált leírá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25799" y="2032793"/>
            <a:ext cx="7712303" cy="425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898" y="2032793"/>
            <a:ext cx="3328366" cy="425291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4686300" y="72866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utive"/>
              <a:buNone/>
            </a:pPr>
            <a:r>
              <a:rPr lang="hu-HU" sz="6000" b="1">
                <a:latin typeface="Cutive"/>
                <a:ea typeface="Cutive"/>
                <a:cs typeface="Cutive"/>
                <a:sym typeface="Cutive"/>
              </a:rPr>
              <a:t>Linz - látnivalók</a:t>
            </a:r>
            <a:endParaRPr sz="6000" b="1"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3810000" y="1776977"/>
            <a:ext cx="4572000" cy="27432"/>
          </a:xfrm>
          <a:custGeom>
            <a:avLst/>
            <a:gdLst/>
            <a:ahLst/>
            <a:cxnLst/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9A53"/>
          </a:solidFill>
          <a:ln w="38100" cap="rnd" cmpd="sng">
            <a:solidFill>
              <a:srgbClr val="C39A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269" y="2200275"/>
            <a:ext cx="3376708" cy="450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5347" y="2200275"/>
            <a:ext cx="3376708" cy="450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képen természet, vízesés, víz, kültéri látható&#10;&#10;Automatikusan generált leírá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911238" y="2763060"/>
            <a:ext cx="4502277" cy="3376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utive"/>
              <a:buNone/>
            </a:pPr>
            <a:r>
              <a:rPr lang="hu-HU" sz="6000" b="1" dirty="0">
                <a:latin typeface="Cutive"/>
                <a:ea typeface="Cutive"/>
                <a:cs typeface="Cutive"/>
                <a:sym typeface="Cutive"/>
              </a:rPr>
              <a:t>Utazások</a:t>
            </a:r>
            <a:endParaRPr sz="6000" b="1" dirty="0"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4450080" y="1850683"/>
            <a:ext cx="3291840" cy="27432"/>
          </a:xfrm>
          <a:custGeom>
            <a:avLst/>
            <a:gdLst/>
            <a:ahLst/>
            <a:cxnLst/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9A53"/>
          </a:solidFill>
          <a:ln w="38100" cap="rnd" cmpd="sng">
            <a:solidFill>
              <a:srgbClr val="C39A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602" y="2225563"/>
            <a:ext cx="5713286" cy="428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220" y="2249065"/>
            <a:ext cx="5713287" cy="4284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C313100-16F3-E24E-A553-F2E3958CFEBF}"/>
              </a:ext>
            </a:extLst>
          </p:cNvPr>
          <p:cNvSpPr txBox="1"/>
          <p:nvPr/>
        </p:nvSpPr>
        <p:spPr>
          <a:xfrm>
            <a:off x="9484243" y="258055"/>
            <a:ext cx="2565264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i="1" dirty="0">
                <a:latin typeface="American Typewriter" panose="02090604020004020304" pitchFamily="18" charset="0"/>
              </a:rPr>
              <a:t>Ausztria közepén van, ezért könnyen elérhető sok nagyváros, hegyi falvak, népszerű turistahelyek </a:t>
            </a:r>
            <a:br>
              <a:rPr lang="hu-HU" i="1" dirty="0">
                <a:latin typeface="American Typewriter" panose="02090604020004020304" pitchFamily="18" charset="0"/>
              </a:rPr>
            </a:br>
            <a:r>
              <a:rPr lang="hu-HU" i="1" dirty="0">
                <a:latin typeface="American Typewriter" panose="02090604020004020304" pitchFamily="18" charset="0"/>
              </a:rPr>
              <a:t>(pl. Salzburg, Prága, </a:t>
            </a:r>
            <a:r>
              <a:rPr lang="hu-HU" i="1" dirty="0" err="1">
                <a:latin typeface="American Typewriter" panose="02090604020004020304" pitchFamily="18" charset="0"/>
              </a:rPr>
              <a:t>Hallstatt</a:t>
            </a:r>
            <a:r>
              <a:rPr lang="hu-HU" i="1" dirty="0">
                <a:latin typeface="American Typewriter" panose="02090604020004020304" pitchFamily="18" charset="0"/>
              </a:rPr>
              <a:t>, </a:t>
            </a:r>
            <a:r>
              <a:rPr lang="hu-HU" i="1" dirty="0" err="1">
                <a:latin typeface="American Typewriter" panose="02090604020004020304" pitchFamily="18" charset="0"/>
              </a:rPr>
              <a:t>Steyr</a:t>
            </a:r>
            <a:r>
              <a:rPr lang="hu-HU" i="1" dirty="0">
                <a:latin typeface="American Typewriter" panose="02090604020004020304" pitchFamily="18" charset="0"/>
              </a:rPr>
              <a:t>, Graz)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utive"/>
              <a:buNone/>
            </a:pPr>
            <a:r>
              <a:rPr lang="hu-HU" b="1">
                <a:latin typeface="Cutive"/>
                <a:ea typeface="Cutive"/>
                <a:cs typeface="Cutive"/>
                <a:sym typeface="Cutive"/>
              </a:rPr>
              <a:t>Erasmus hallgatók</a:t>
            </a:r>
            <a:endParaRPr/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8276" y="541221"/>
            <a:ext cx="2805112" cy="80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 descr="Olaszország zászló rendelés - Zaszlo.hu webshop"/>
          <p:cNvPicPr preferRelativeResize="0"/>
          <p:nvPr/>
        </p:nvPicPr>
        <p:blipFill rotWithShape="1">
          <a:blip r:embed="rId4">
            <a:alphaModFix/>
          </a:blip>
          <a:srcRect t="17147" b="16452"/>
          <a:stretch/>
        </p:blipFill>
        <p:spPr>
          <a:xfrm>
            <a:off x="938213" y="2079573"/>
            <a:ext cx="2343150" cy="155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7179" y="2079574"/>
            <a:ext cx="2343150" cy="15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6145" y="2079573"/>
            <a:ext cx="2343151" cy="15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1533" y="4340331"/>
            <a:ext cx="2832497" cy="1573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 descr="Csehország zászló vásárlás - Zaszlo.hu webshop"/>
          <p:cNvPicPr preferRelativeResize="0"/>
          <p:nvPr/>
        </p:nvPicPr>
        <p:blipFill rotWithShape="1">
          <a:blip r:embed="rId8">
            <a:alphaModFix/>
          </a:blip>
          <a:srcRect t="15244" b="13959"/>
          <a:stretch/>
        </p:blipFill>
        <p:spPr>
          <a:xfrm>
            <a:off x="6715125" y="4340331"/>
            <a:ext cx="2343151" cy="165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8213" y="4340331"/>
            <a:ext cx="2547494" cy="155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10">
            <a:alphaModFix/>
          </a:blip>
          <a:srcRect t="17022" b="15625"/>
          <a:stretch/>
        </p:blipFill>
        <p:spPr>
          <a:xfrm>
            <a:off x="9411134" y="2079573"/>
            <a:ext cx="2343150" cy="157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11134" y="4340331"/>
            <a:ext cx="2372465" cy="1575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1FE73F1-CEC9-A641-A201-4AE9582DC2B9}"/>
              </a:ext>
            </a:extLst>
          </p:cNvPr>
          <p:cNvSpPr txBox="1"/>
          <p:nvPr/>
        </p:nvSpPr>
        <p:spPr>
          <a:xfrm>
            <a:off x="2319035" y="6296152"/>
            <a:ext cx="762258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i="1" dirty="0">
                <a:latin typeface="American Typewriter" panose="02090604020004020304" pitchFamily="18" charset="0"/>
              </a:rPr>
              <a:t>Mindenki nagyon nyitott és barátságos. </a:t>
            </a:r>
            <a:r>
              <a:rPr lang="hu-HU" i="1" dirty="0" err="1">
                <a:latin typeface="American Typewriter" panose="02090604020004020304" pitchFamily="18" charset="0"/>
              </a:rPr>
              <a:t>Lockdown</a:t>
            </a:r>
            <a:r>
              <a:rPr lang="hu-HU" i="1" dirty="0">
                <a:latin typeface="American Typewriter" panose="02090604020004020304" pitchFamily="18" charset="0"/>
              </a:rPr>
              <a:t> ellenére sem érzem magam egyedül.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LightSeed_2SEEDS">
      <a:dk1>
        <a:srgbClr val="000000"/>
      </a:dk1>
      <a:lt1>
        <a:srgbClr val="FFFFFF"/>
      </a:lt1>
      <a:dk2>
        <a:srgbClr val="412A24"/>
      </a:dk2>
      <a:lt2>
        <a:srgbClr val="E2E4E8"/>
      </a:lt2>
      <a:accent1>
        <a:srgbClr val="C39A53"/>
      </a:accent1>
      <a:accent2>
        <a:srgbClr val="DB8F7A"/>
      </a:accent2>
      <a:accent3>
        <a:srgbClr val="A2A660"/>
      </a:accent3>
      <a:accent4>
        <a:srgbClr val="55ADB4"/>
      </a:accent4>
      <a:accent5>
        <a:srgbClr val="70A5D8"/>
      </a:accent5>
      <a:accent6>
        <a:srgbClr val="646FD5"/>
      </a:accent6>
      <a:hlink>
        <a:srgbClr val="6983AE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etchyVTI">
  <a:themeElements>
    <a:clrScheme name="AnalogousFromLightSeed_2SEEDS">
      <a:dk1>
        <a:srgbClr val="000000"/>
      </a:dk1>
      <a:lt1>
        <a:srgbClr val="FFFFFF"/>
      </a:lt1>
      <a:dk2>
        <a:srgbClr val="412A24"/>
      </a:dk2>
      <a:lt2>
        <a:srgbClr val="E2E4E8"/>
      </a:lt2>
      <a:accent1>
        <a:srgbClr val="C39A53"/>
      </a:accent1>
      <a:accent2>
        <a:srgbClr val="DB8F7A"/>
      </a:accent2>
      <a:accent3>
        <a:srgbClr val="A2A660"/>
      </a:accent3>
      <a:accent4>
        <a:srgbClr val="55ADB4"/>
      </a:accent4>
      <a:accent5>
        <a:srgbClr val="70A5D8"/>
      </a:accent5>
      <a:accent6>
        <a:srgbClr val="646FD5"/>
      </a:accent6>
      <a:hlink>
        <a:srgbClr val="6983AE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178</Words>
  <Application>Microsoft Macintosh PowerPoint</Application>
  <PresentationFormat>Szélesvásznú</PresentationFormat>
  <Paragraphs>25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Cutive</vt:lpstr>
      <vt:lpstr>American Typewriter</vt:lpstr>
      <vt:lpstr>Arial</vt:lpstr>
      <vt:lpstr>SketchyVTI</vt:lpstr>
      <vt:lpstr>SketchyVTI</vt:lpstr>
      <vt:lpstr>Pädagogische Hochschule Oberösterreich  (Linz)</vt:lpstr>
      <vt:lpstr>Ausztria</vt:lpstr>
      <vt:lpstr>Linz</vt:lpstr>
      <vt:lpstr>PowerPoint-bemutató</vt:lpstr>
      <vt:lpstr>Kurzusok</vt:lpstr>
      <vt:lpstr>Szállás</vt:lpstr>
      <vt:lpstr>Linz - látnivalók</vt:lpstr>
      <vt:lpstr>Utazások</vt:lpstr>
      <vt:lpstr>Erasmus hallgatók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Pädagogische Hochschule Oberösterreich  (Linz)</dc:title>
  <dc:creator>Zsófi Sergyán</dc:creator>
  <cp:lastModifiedBy>Zsófi Sergyán</cp:lastModifiedBy>
  <cp:revision>2</cp:revision>
  <dcterms:created xsi:type="dcterms:W3CDTF">2020-11-09T08:57:30Z</dcterms:created>
  <dcterms:modified xsi:type="dcterms:W3CDTF">2020-11-11T07:26:26Z</dcterms:modified>
</cp:coreProperties>
</file>