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wien.ac.a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846E855-7950-478A-BB3D-F6AE11BC3C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/>
              <a:t>Pädagogische</a:t>
            </a:r>
            <a:br>
              <a:rPr lang="hu-HU" dirty="0"/>
            </a:br>
            <a:r>
              <a:rPr lang="hu-HU" dirty="0" err="1"/>
              <a:t>hochschule</a:t>
            </a:r>
            <a:br>
              <a:rPr lang="hu-HU" dirty="0"/>
            </a:br>
            <a:r>
              <a:rPr lang="hu-HU" dirty="0"/>
              <a:t>Wien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3E319E5B-D059-4375-9CF9-6ED48D33BC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Országh Lilla</a:t>
            </a:r>
          </a:p>
        </p:txBody>
      </p:sp>
      <p:sp>
        <p:nvSpPr>
          <p:cNvPr id="4" name="Alcím 2">
            <a:extLst>
              <a:ext uri="{FF2B5EF4-FFF2-40B4-BE49-F238E27FC236}">
                <a16:creationId xmlns:a16="http://schemas.microsoft.com/office/drawing/2014/main" id="{D5FA438C-81E0-4F06-A0B9-BDA7BB549BE4}"/>
              </a:ext>
            </a:extLst>
          </p:cNvPr>
          <p:cNvSpPr txBox="1">
            <a:spLocks/>
          </p:cNvSpPr>
          <p:nvPr/>
        </p:nvSpPr>
        <p:spPr>
          <a:xfrm>
            <a:off x="2353590" y="536514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>
                <a:hlinkClick r:id="rId2"/>
              </a:rPr>
              <a:t>https://www.phwien.ac.at/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32806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F449009-FE68-403B-B5F5-FDEE5EB06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Tárgyak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BBE5E50-B209-4FD4-BF69-1DB36AA5F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Van egy alap Erasmus ajánlatuk – angol és német nyelven</a:t>
            </a:r>
          </a:p>
          <a:p>
            <a:r>
              <a:rPr lang="hu-HU" dirty="0"/>
              <a:t>Kinti tárgyakat is fel lehet venni, én mindent el tudtam fogadtatni, kivéve egy tárgyat, azt egy félévvel később tudtam itthon teljesíteni.</a:t>
            </a:r>
          </a:p>
        </p:txBody>
      </p:sp>
    </p:spTree>
    <p:extLst>
      <p:ext uri="{BB962C8B-B14F-4D97-AF65-F5344CB8AC3E}">
        <p14:creationId xmlns:p14="http://schemas.microsoft.com/office/powerpoint/2010/main" val="2508764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B323051-E7E5-4BE9-A2FC-8DA1BBF2A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Kollégium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BB22661-1A6F-4033-9767-9AA4BD6C2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Ajánl az iskola – központi hely és legjobb ár!</a:t>
            </a:r>
          </a:p>
          <a:p>
            <a:r>
              <a:rPr lang="hu-HU" dirty="0"/>
              <a:t>Kétágyas szobák</a:t>
            </a:r>
          </a:p>
          <a:p>
            <a:r>
              <a:rPr lang="hu-HU" dirty="0"/>
              <a:t>Én itt voltam: </a:t>
            </a:r>
            <a:r>
              <a:rPr lang="hu-HU" dirty="0" err="1"/>
              <a:t>Haus</a:t>
            </a:r>
            <a:r>
              <a:rPr lang="hu-HU" dirty="0"/>
              <a:t> Margareten</a:t>
            </a:r>
          </a:p>
        </p:txBody>
      </p:sp>
    </p:spTree>
    <p:extLst>
      <p:ext uri="{BB962C8B-B14F-4D97-AF65-F5344CB8AC3E}">
        <p14:creationId xmlns:p14="http://schemas.microsoft.com/office/powerpoint/2010/main" val="74448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3E8FF4D-36E5-453F-B69D-B213BCCAE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programok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D444802-6B1F-4287-9A99-ED400F283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Rengeteg program, szinte minden ingyen</a:t>
            </a:r>
          </a:p>
          <a:p>
            <a:r>
              <a:rPr lang="hu-HU" dirty="0"/>
              <a:t>Rengeteg lehetőség</a:t>
            </a:r>
          </a:p>
          <a:p>
            <a:r>
              <a:rPr lang="hu-HU" dirty="0"/>
              <a:t>Ingyen kávé az egyetemen</a:t>
            </a:r>
          </a:p>
          <a:p>
            <a:r>
              <a:rPr lang="hu-HU" dirty="0"/>
              <a:t>Szuper mentorok!</a:t>
            </a:r>
          </a:p>
        </p:txBody>
      </p:sp>
    </p:spTree>
    <p:extLst>
      <p:ext uri="{BB962C8B-B14F-4D97-AF65-F5344CB8AC3E}">
        <p14:creationId xmlns:p14="http://schemas.microsoft.com/office/powerpoint/2010/main" val="2595110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>
            <a:extLst>
              <a:ext uri="{FF2B5EF4-FFF2-40B4-BE49-F238E27FC236}">
                <a16:creationId xmlns:a16="http://schemas.microsoft.com/office/drawing/2014/main" id="{AD6F8B03-B2F6-4CF5-879A-A5D0C6EA44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691" y="1052946"/>
            <a:ext cx="5140036" cy="5140036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FFB61373-5D55-4307-BC8D-4A9A465346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9850" y="837046"/>
            <a:ext cx="4178877" cy="5571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49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6E055F8-505B-48DD-A692-7725341A6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Köszönöm a Figyelmet!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4FBAFF6-7E70-44E6-A681-4BDAF9D8C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Elérhetőségem, ha kérdésed lenne:</a:t>
            </a:r>
          </a:p>
          <a:p>
            <a:r>
              <a:rPr lang="hu-HU" dirty="0"/>
              <a:t>lilla.orszagh@gmail.com</a:t>
            </a:r>
          </a:p>
        </p:txBody>
      </p:sp>
    </p:spTree>
    <p:extLst>
      <p:ext uri="{BB962C8B-B14F-4D97-AF65-F5344CB8AC3E}">
        <p14:creationId xmlns:p14="http://schemas.microsoft.com/office/powerpoint/2010/main" val="2611128037"/>
      </p:ext>
    </p:extLst>
  </p:cSld>
  <p:clrMapOvr>
    <a:masterClrMapping/>
  </p:clrMapOvr>
</p:sld>
</file>

<file path=ppt/theme/theme1.xml><?xml version="1.0" encoding="utf-8"?>
<a:theme xmlns:a="http://schemas.openxmlformats.org/drawingml/2006/main" name="Jelvény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TM10001106[[fn=Jelvény]]</Template>
  <TotalTime>8</TotalTime>
  <Words>105</Words>
  <Application>Microsoft Office PowerPoint</Application>
  <PresentationFormat>Szélesvásznú</PresentationFormat>
  <Paragraphs>18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Impact</vt:lpstr>
      <vt:lpstr>Jelvény</vt:lpstr>
      <vt:lpstr>Pädagogische hochschule Wien</vt:lpstr>
      <vt:lpstr>Tárgyak</vt:lpstr>
      <vt:lpstr>Kollégium</vt:lpstr>
      <vt:lpstr>programok</vt:lpstr>
      <vt:lpstr>PowerPoint-bemutató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Pädagogische hochschule Wien</dc:title>
  <dc:creator>Krisztián Sebestyén</dc:creator>
  <cp:lastModifiedBy>Krisztián Sebestyén</cp:lastModifiedBy>
  <cp:revision>2</cp:revision>
  <dcterms:created xsi:type="dcterms:W3CDTF">2020-11-06T10:59:03Z</dcterms:created>
  <dcterms:modified xsi:type="dcterms:W3CDTF">2020-11-06T11:08:01Z</dcterms:modified>
</cp:coreProperties>
</file>