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BEBD9-DA4A-44E6-9BDE-AA21E29FCC23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75368A2-5EDC-447E-840E-041D33FA1069}">
      <dgm:prSet/>
      <dgm:spPr/>
      <dgm:t>
        <a:bodyPr/>
        <a:lstStyle/>
        <a:p>
          <a:r>
            <a:rPr lang="hu-HU"/>
            <a:t>Vonat</a:t>
          </a:r>
          <a:endParaRPr lang="en-US"/>
        </a:p>
      </dgm:t>
    </dgm:pt>
    <dgm:pt modelId="{783E29DA-3F53-4C8B-83A8-17FF8713F960}" type="parTrans" cxnId="{387D9F71-5833-438F-ABBB-DF0617B18DDA}">
      <dgm:prSet/>
      <dgm:spPr/>
      <dgm:t>
        <a:bodyPr/>
        <a:lstStyle/>
        <a:p>
          <a:endParaRPr lang="en-US"/>
        </a:p>
      </dgm:t>
    </dgm:pt>
    <dgm:pt modelId="{B4630033-E035-43C4-9DB6-4400A08A698F}" type="sibTrans" cxnId="{387D9F71-5833-438F-ABBB-DF0617B18DDA}">
      <dgm:prSet/>
      <dgm:spPr/>
      <dgm:t>
        <a:bodyPr/>
        <a:lstStyle/>
        <a:p>
          <a:endParaRPr lang="en-US"/>
        </a:p>
      </dgm:t>
    </dgm:pt>
    <dgm:pt modelId="{C213A3B2-4805-419E-B6D7-0E05359359A1}">
      <dgm:prSet/>
      <dgm:spPr/>
      <dgm:t>
        <a:bodyPr/>
        <a:lstStyle/>
        <a:p>
          <a:r>
            <a:rPr lang="hu-HU"/>
            <a:t>Flixbusz</a:t>
          </a:r>
          <a:endParaRPr lang="en-US"/>
        </a:p>
      </dgm:t>
    </dgm:pt>
    <dgm:pt modelId="{F9DC4342-DDF4-414F-90B8-B8C79F6867BF}" type="parTrans" cxnId="{6B0FADF9-CBDB-4DF4-9056-E0F6B56FE79C}">
      <dgm:prSet/>
      <dgm:spPr/>
      <dgm:t>
        <a:bodyPr/>
        <a:lstStyle/>
        <a:p>
          <a:endParaRPr lang="en-US"/>
        </a:p>
      </dgm:t>
    </dgm:pt>
    <dgm:pt modelId="{7DFEEB45-926C-4573-A00E-BFA184D4AD5A}" type="sibTrans" cxnId="{6B0FADF9-CBDB-4DF4-9056-E0F6B56FE79C}">
      <dgm:prSet/>
      <dgm:spPr/>
      <dgm:t>
        <a:bodyPr/>
        <a:lstStyle/>
        <a:p>
          <a:endParaRPr lang="en-US"/>
        </a:p>
      </dgm:t>
    </dgm:pt>
    <dgm:pt modelId="{000CF6E6-C9C1-4576-A68F-FA36720A74C7}">
      <dgm:prSet/>
      <dgm:spPr/>
      <dgm:t>
        <a:bodyPr/>
        <a:lstStyle/>
        <a:p>
          <a:r>
            <a:rPr lang="hu-HU"/>
            <a:t>Repülő + vonat/Flixbusz: kb. 3 óra</a:t>
          </a:r>
          <a:endParaRPr lang="en-US"/>
        </a:p>
      </dgm:t>
    </dgm:pt>
    <dgm:pt modelId="{40838CA5-FB61-481C-A503-125B8C5B80E7}" type="parTrans" cxnId="{5193693E-E368-4285-8242-7403781CF829}">
      <dgm:prSet/>
      <dgm:spPr/>
      <dgm:t>
        <a:bodyPr/>
        <a:lstStyle/>
        <a:p>
          <a:endParaRPr lang="en-US"/>
        </a:p>
      </dgm:t>
    </dgm:pt>
    <dgm:pt modelId="{9DAC7B0F-9AD4-43B2-983C-78E7AC53C3F9}" type="sibTrans" cxnId="{5193693E-E368-4285-8242-7403781CF829}">
      <dgm:prSet/>
      <dgm:spPr/>
      <dgm:t>
        <a:bodyPr/>
        <a:lstStyle/>
        <a:p>
          <a:endParaRPr lang="en-US"/>
        </a:p>
      </dgm:t>
    </dgm:pt>
    <dgm:pt modelId="{24BDF065-7095-4C33-BDC2-34FD85775F22}" type="pres">
      <dgm:prSet presAssocID="{EB0BEBD9-DA4A-44E6-9BDE-AA21E29FCC23}" presName="linear" presStyleCnt="0">
        <dgm:presLayoutVars>
          <dgm:dir/>
          <dgm:animLvl val="lvl"/>
          <dgm:resizeHandles val="exact"/>
        </dgm:presLayoutVars>
      </dgm:prSet>
      <dgm:spPr/>
    </dgm:pt>
    <dgm:pt modelId="{F583E079-FACF-4242-8E4A-036D4E1CD28C}" type="pres">
      <dgm:prSet presAssocID="{275368A2-5EDC-447E-840E-041D33FA1069}" presName="parentLin" presStyleCnt="0"/>
      <dgm:spPr/>
    </dgm:pt>
    <dgm:pt modelId="{EDCB1E29-46C7-495D-8E48-CF99A4E4A445}" type="pres">
      <dgm:prSet presAssocID="{275368A2-5EDC-447E-840E-041D33FA1069}" presName="parentLeftMargin" presStyleLbl="node1" presStyleIdx="0" presStyleCnt="3"/>
      <dgm:spPr/>
    </dgm:pt>
    <dgm:pt modelId="{12DF5D78-46EC-4672-A518-56DC04BE381F}" type="pres">
      <dgm:prSet presAssocID="{275368A2-5EDC-447E-840E-041D33FA10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47966F-DF07-479E-ACDA-D87640FCD029}" type="pres">
      <dgm:prSet presAssocID="{275368A2-5EDC-447E-840E-041D33FA1069}" presName="negativeSpace" presStyleCnt="0"/>
      <dgm:spPr/>
    </dgm:pt>
    <dgm:pt modelId="{EF1F84C8-9155-4BC0-9782-43201D39D41B}" type="pres">
      <dgm:prSet presAssocID="{275368A2-5EDC-447E-840E-041D33FA1069}" presName="childText" presStyleLbl="conFgAcc1" presStyleIdx="0" presStyleCnt="3">
        <dgm:presLayoutVars>
          <dgm:bulletEnabled val="1"/>
        </dgm:presLayoutVars>
      </dgm:prSet>
      <dgm:spPr/>
    </dgm:pt>
    <dgm:pt modelId="{73F0AC66-9EA9-484E-A998-E5A191F0825B}" type="pres">
      <dgm:prSet presAssocID="{B4630033-E035-43C4-9DB6-4400A08A698F}" presName="spaceBetweenRectangles" presStyleCnt="0"/>
      <dgm:spPr/>
    </dgm:pt>
    <dgm:pt modelId="{2BFD28F5-AE86-4D8A-984C-05100131BB23}" type="pres">
      <dgm:prSet presAssocID="{C213A3B2-4805-419E-B6D7-0E05359359A1}" presName="parentLin" presStyleCnt="0"/>
      <dgm:spPr/>
    </dgm:pt>
    <dgm:pt modelId="{4C689A83-152F-46DB-AC5E-83AD21EDCD5C}" type="pres">
      <dgm:prSet presAssocID="{C213A3B2-4805-419E-B6D7-0E05359359A1}" presName="parentLeftMargin" presStyleLbl="node1" presStyleIdx="0" presStyleCnt="3"/>
      <dgm:spPr/>
    </dgm:pt>
    <dgm:pt modelId="{77C01B36-C754-4D40-9591-F51E6D686C38}" type="pres">
      <dgm:prSet presAssocID="{C213A3B2-4805-419E-B6D7-0E05359359A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B123B86-4CD8-41D1-AEFB-88CC1EC0F125}" type="pres">
      <dgm:prSet presAssocID="{C213A3B2-4805-419E-B6D7-0E05359359A1}" presName="negativeSpace" presStyleCnt="0"/>
      <dgm:spPr/>
    </dgm:pt>
    <dgm:pt modelId="{1DFF61A5-3327-473A-AD6F-B6791BA19E8B}" type="pres">
      <dgm:prSet presAssocID="{C213A3B2-4805-419E-B6D7-0E05359359A1}" presName="childText" presStyleLbl="conFgAcc1" presStyleIdx="1" presStyleCnt="3">
        <dgm:presLayoutVars>
          <dgm:bulletEnabled val="1"/>
        </dgm:presLayoutVars>
      </dgm:prSet>
      <dgm:spPr/>
    </dgm:pt>
    <dgm:pt modelId="{360CFD75-B7FA-461A-A71C-195C7CE577B0}" type="pres">
      <dgm:prSet presAssocID="{7DFEEB45-926C-4573-A00E-BFA184D4AD5A}" presName="spaceBetweenRectangles" presStyleCnt="0"/>
      <dgm:spPr/>
    </dgm:pt>
    <dgm:pt modelId="{470BB5E1-DF71-444B-B669-AF96B9DFFDF5}" type="pres">
      <dgm:prSet presAssocID="{000CF6E6-C9C1-4576-A68F-FA36720A74C7}" presName="parentLin" presStyleCnt="0"/>
      <dgm:spPr/>
    </dgm:pt>
    <dgm:pt modelId="{C027DFD7-456E-404D-90ED-9CF7AB1B4ABE}" type="pres">
      <dgm:prSet presAssocID="{000CF6E6-C9C1-4576-A68F-FA36720A74C7}" presName="parentLeftMargin" presStyleLbl="node1" presStyleIdx="1" presStyleCnt="3"/>
      <dgm:spPr/>
    </dgm:pt>
    <dgm:pt modelId="{91A45981-D43B-4678-AC2A-A881363EF211}" type="pres">
      <dgm:prSet presAssocID="{000CF6E6-C9C1-4576-A68F-FA36720A74C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E7250D8-1925-4FDC-9DB9-990C13D6E24F}" type="pres">
      <dgm:prSet presAssocID="{000CF6E6-C9C1-4576-A68F-FA36720A74C7}" presName="negativeSpace" presStyleCnt="0"/>
      <dgm:spPr/>
    </dgm:pt>
    <dgm:pt modelId="{B2A4317C-F638-4BB7-A72A-B2A1E106D51E}" type="pres">
      <dgm:prSet presAssocID="{000CF6E6-C9C1-4576-A68F-FA36720A74C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93693E-E368-4285-8242-7403781CF829}" srcId="{EB0BEBD9-DA4A-44E6-9BDE-AA21E29FCC23}" destId="{000CF6E6-C9C1-4576-A68F-FA36720A74C7}" srcOrd="2" destOrd="0" parTransId="{40838CA5-FB61-481C-A503-125B8C5B80E7}" sibTransId="{9DAC7B0F-9AD4-43B2-983C-78E7AC53C3F9}"/>
    <dgm:cxn modelId="{3B69C347-96FA-4E57-BFA7-786A5BE56A02}" type="presOf" srcId="{275368A2-5EDC-447E-840E-041D33FA1069}" destId="{EDCB1E29-46C7-495D-8E48-CF99A4E4A445}" srcOrd="0" destOrd="0" presId="urn:microsoft.com/office/officeart/2005/8/layout/list1"/>
    <dgm:cxn modelId="{502A074C-6B05-40CF-AD79-3C3920D8A6BF}" type="presOf" srcId="{C213A3B2-4805-419E-B6D7-0E05359359A1}" destId="{77C01B36-C754-4D40-9591-F51E6D686C38}" srcOrd="1" destOrd="0" presId="urn:microsoft.com/office/officeart/2005/8/layout/list1"/>
    <dgm:cxn modelId="{387D9F71-5833-438F-ABBB-DF0617B18DDA}" srcId="{EB0BEBD9-DA4A-44E6-9BDE-AA21E29FCC23}" destId="{275368A2-5EDC-447E-840E-041D33FA1069}" srcOrd="0" destOrd="0" parTransId="{783E29DA-3F53-4C8B-83A8-17FF8713F960}" sibTransId="{B4630033-E035-43C4-9DB6-4400A08A698F}"/>
    <dgm:cxn modelId="{C17A3E9C-7EAA-48AC-AF8E-F5A27A743670}" type="presOf" srcId="{EB0BEBD9-DA4A-44E6-9BDE-AA21E29FCC23}" destId="{24BDF065-7095-4C33-BDC2-34FD85775F22}" srcOrd="0" destOrd="0" presId="urn:microsoft.com/office/officeart/2005/8/layout/list1"/>
    <dgm:cxn modelId="{8B3195C6-C64B-4A42-988B-AA10757A7565}" type="presOf" srcId="{275368A2-5EDC-447E-840E-041D33FA1069}" destId="{12DF5D78-46EC-4672-A518-56DC04BE381F}" srcOrd="1" destOrd="0" presId="urn:microsoft.com/office/officeart/2005/8/layout/list1"/>
    <dgm:cxn modelId="{CF8BF5EE-5577-45C1-92D4-74C0B74F9B80}" type="presOf" srcId="{000CF6E6-C9C1-4576-A68F-FA36720A74C7}" destId="{91A45981-D43B-4678-AC2A-A881363EF211}" srcOrd="1" destOrd="0" presId="urn:microsoft.com/office/officeart/2005/8/layout/list1"/>
    <dgm:cxn modelId="{6B0FADF9-CBDB-4DF4-9056-E0F6B56FE79C}" srcId="{EB0BEBD9-DA4A-44E6-9BDE-AA21E29FCC23}" destId="{C213A3B2-4805-419E-B6D7-0E05359359A1}" srcOrd="1" destOrd="0" parTransId="{F9DC4342-DDF4-414F-90B8-B8C79F6867BF}" sibTransId="{7DFEEB45-926C-4573-A00E-BFA184D4AD5A}"/>
    <dgm:cxn modelId="{A43737FA-67DD-47E9-BE82-94318E2B24F0}" type="presOf" srcId="{C213A3B2-4805-419E-B6D7-0E05359359A1}" destId="{4C689A83-152F-46DB-AC5E-83AD21EDCD5C}" srcOrd="0" destOrd="0" presId="urn:microsoft.com/office/officeart/2005/8/layout/list1"/>
    <dgm:cxn modelId="{2BC237FC-7663-4D0B-91D9-C915A52A5870}" type="presOf" srcId="{000CF6E6-C9C1-4576-A68F-FA36720A74C7}" destId="{C027DFD7-456E-404D-90ED-9CF7AB1B4ABE}" srcOrd="0" destOrd="0" presId="urn:microsoft.com/office/officeart/2005/8/layout/list1"/>
    <dgm:cxn modelId="{40F262FF-828E-49CC-971A-AD11D1C9634D}" type="presParOf" srcId="{24BDF065-7095-4C33-BDC2-34FD85775F22}" destId="{F583E079-FACF-4242-8E4A-036D4E1CD28C}" srcOrd="0" destOrd="0" presId="urn:microsoft.com/office/officeart/2005/8/layout/list1"/>
    <dgm:cxn modelId="{4ED6E7C6-25C6-4BBC-902F-57785A2332DE}" type="presParOf" srcId="{F583E079-FACF-4242-8E4A-036D4E1CD28C}" destId="{EDCB1E29-46C7-495D-8E48-CF99A4E4A445}" srcOrd="0" destOrd="0" presId="urn:microsoft.com/office/officeart/2005/8/layout/list1"/>
    <dgm:cxn modelId="{F71181CD-277D-4BB5-A48D-723EF9213BCC}" type="presParOf" srcId="{F583E079-FACF-4242-8E4A-036D4E1CD28C}" destId="{12DF5D78-46EC-4672-A518-56DC04BE381F}" srcOrd="1" destOrd="0" presId="urn:microsoft.com/office/officeart/2005/8/layout/list1"/>
    <dgm:cxn modelId="{1D2FCC40-B68D-4A23-8202-EA523B865C56}" type="presParOf" srcId="{24BDF065-7095-4C33-BDC2-34FD85775F22}" destId="{8D47966F-DF07-479E-ACDA-D87640FCD029}" srcOrd="1" destOrd="0" presId="urn:microsoft.com/office/officeart/2005/8/layout/list1"/>
    <dgm:cxn modelId="{22C04725-03D7-4B3D-B759-283BECF46649}" type="presParOf" srcId="{24BDF065-7095-4C33-BDC2-34FD85775F22}" destId="{EF1F84C8-9155-4BC0-9782-43201D39D41B}" srcOrd="2" destOrd="0" presId="urn:microsoft.com/office/officeart/2005/8/layout/list1"/>
    <dgm:cxn modelId="{0E21D39D-8FAA-4AE9-A6AF-7E49C8AE663D}" type="presParOf" srcId="{24BDF065-7095-4C33-BDC2-34FD85775F22}" destId="{73F0AC66-9EA9-484E-A998-E5A191F0825B}" srcOrd="3" destOrd="0" presId="urn:microsoft.com/office/officeart/2005/8/layout/list1"/>
    <dgm:cxn modelId="{B1899021-7F50-4721-9831-46D1F26641E5}" type="presParOf" srcId="{24BDF065-7095-4C33-BDC2-34FD85775F22}" destId="{2BFD28F5-AE86-4D8A-984C-05100131BB23}" srcOrd="4" destOrd="0" presId="urn:microsoft.com/office/officeart/2005/8/layout/list1"/>
    <dgm:cxn modelId="{0C101968-6183-4DD4-ACEA-62892297704B}" type="presParOf" srcId="{2BFD28F5-AE86-4D8A-984C-05100131BB23}" destId="{4C689A83-152F-46DB-AC5E-83AD21EDCD5C}" srcOrd="0" destOrd="0" presId="urn:microsoft.com/office/officeart/2005/8/layout/list1"/>
    <dgm:cxn modelId="{E627A284-3CEE-42AE-8B0A-EB5BC1486D45}" type="presParOf" srcId="{2BFD28F5-AE86-4D8A-984C-05100131BB23}" destId="{77C01B36-C754-4D40-9591-F51E6D686C38}" srcOrd="1" destOrd="0" presId="urn:microsoft.com/office/officeart/2005/8/layout/list1"/>
    <dgm:cxn modelId="{89A63CD8-F173-4C61-B7B3-44A8310E4687}" type="presParOf" srcId="{24BDF065-7095-4C33-BDC2-34FD85775F22}" destId="{BB123B86-4CD8-41D1-AEFB-88CC1EC0F125}" srcOrd="5" destOrd="0" presId="urn:microsoft.com/office/officeart/2005/8/layout/list1"/>
    <dgm:cxn modelId="{76F26ED8-78B1-4380-B2BA-C06ADA4748AF}" type="presParOf" srcId="{24BDF065-7095-4C33-BDC2-34FD85775F22}" destId="{1DFF61A5-3327-473A-AD6F-B6791BA19E8B}" srcOrd="6" destOrd="0" presId="urn:microsoft.com/office/officeart/2005/8/layout/list1"/>
    <dgm:cxn modelId="{9CC76D20-31DB-488D-A38D-1FC0DA247747}" type="presParOf" srcId="{24BDF065-7095-4C33-BDC2-34FD85775F22}" destId="{360CFD75-B7FA-461A-A71C-195C7CE577B0}" srcOrd="7" destOrd="0" presId="urn:microsoft.com/office/officeart/2005/8/layout/list1"/>
    <dgm:cxn modelId="{35866374-28A5-47BE-955D-D32AF417CC70}" type="presParOf" srcId="{24BDF065-7095-4C33-BDC2-34FD85775F22}" destId="{470BB5E1-DF71-444B-B669-AF96B9DFFDF5}" srcOrd="8" destOrd="0" presId="urn:microsoft.com/office/officeart/2005/8/layout/list1"/>
    <dgm:cxn modelId="{0920DAEB-3EA7-4BAF-A170-7B9AA22B2310}" type="presParOf" srcId="{470BB5E1-DF71-444B-B669-AF96B9DFFDF5}" destId="{C027DFD7-456E-404D-90ED-9CF7AB1B4ABE}" srcOrd="0" destOrd="0" presId="urn:microsoft.com/office/officeart/2005/8/layout/list1"/>
    <dgm:cxn modelId="{763C4541-BEAC-415E-A514-D2D5EAECBE11}" type="presParOf" srcId="{470BB5E1-DF71-444B-B669-AF96B9DFFDF5}" destId="{91A45981-D43B-4678-AC2A-A881363EF211}" srcOrd="1" destOrd="0" presId="urn:microsoft.com/office/officeart/2005/8/layout/list1"/>
    <dgm:cxn modelId="{3E527786-5B17-4788-85FF-047EB4BCA24A}" type="presParOf" srcId="{24BDF065-7095-4C33-BDC2-34FD85775F22}" destId="{9E7250D8-1925-4FDC-9DB9-990C13D6E24F}" srcOrd="9" destOrd="0" presId="urn:microsoft.com/office/officeart/2005/8/layout/list1"/>
    <dgm:cxn modelId="{7BDF5934-E357-4EF4-BD7C-4889C6B94002}" type="presParOf" srcId="{24BDF065-7095-4C33-BDC2-34FD85775F22}" destId="{B2A4317C-F638-4BB7-A72A-B2A1E106D51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F84C8-9155-4BC0-9782-43201D39D41B}">
      <dsp:nvSpPr>
        <dsp:cNvPr id="0" name=""/>
        <dsp:cNvSpPr/>
      </dsp:nvSpPr>
      <dsp:spPr>
        <a:xfrm>
          <a:off x="0" y="1212335"/>
          <a:ext cx="5509684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DF5D78-46EC-4672-A518-56DC04BE381F}">
      <dsp:nvSpPr>
        <dsp:cNvPr id="0" name=""/>
        <dsp:cNvSpPr/>
      </dsp:nvSpPr>
      <dsp:spPr>
        <a:xfrm>
          <a:off x="275484" y="1005695"/>
          <a:ext cx="3856778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777" tIns="0" rIns="1457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Vonat</a:t>
          </a:r>
          <a:endParaRPr lang="en-US" sz="1400" kern="1200"/>
        </a:p>
      </dsp:txBody>
      <dsp:txXfrm>
        <a:off x="295659" y="1025870"/>
        <a:ext cx="3816428" cy="372930"/>
      </dsp:txXfrm>
    </dsp:sp>
    <dsp:sp modelId="{1DFF61A5-3327-473A-AD6F-B6791BA19E8B}">
      <dsp:nvSpPr>
        <dsp:cNvPr id="0" name=""/>
        <dsp:cNvSpPr/>
      </dsp:nvSpPr>
      <dsp:spPr>
        <a:xfrm>
          <a:off x="0" y="1847376"/>
          <a:ext cx="5509684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C01B36-C754-4D40-9591-F51E6D686C38}">
      <dsp:nvSpPr>
        <dsp:cNvPr id="0" name=""/>
        <dsp:cNvSpPr/>
      </dsp:nvSpPr>
      <dsp:spPr>
        <a:xfrm>
          <a:off x="275484" y="1640735"/>
          <a:ext cx="3856778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777" tIns="0" rIns="1457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Flixbusz</a:t>
          </a:r>
          <a:endParaRPr lang="en-US" sz="1400" kern="1200"/>
        </a:p>
      </dsp:txBody>
      <dsp:txXfrm>
        <a:off x="295659" y="1660910"/>
        <a:ext cx="3816428" cy="372930"/>
      </dsp:txXfrm>
    </dsp:sp>
    <dsp:sp modelId="{B2A4317C-F638-4BB7-A72A-B2A1E106D51E}">
      <dsp:nvSpPr>
        <dsp:cNvPr id="0" name=""/>
        <dsp:cNvSpPr/>
      </dsp:nvSpPr>
      <dsp:spPr>
        <a:xfrm>
          <a:off x="0" y="2482415"/>
          <a:ext cx="5509684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A45981-D43B-4678-AC2A-A881363EF211}">
      <dsp:nvSpPr>
        <dsp:cNvPr id="0" name=""/>
        <dsp:cNvSpPr/>
      </dsp:nvSpPr>
      <dsp:spPr>
        <a:xfrm>
          <a:off x="275484" y="2275776"/>
          <a:ext cx="3856778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777" tIns="0" rIns="1457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Repülő + vonat/Flixbusz: kb. 3 óra</a:t>
          </a:r>
          <a:endParaRPr lang="en-US" sz="1400" kern="1200"/>
        </a:p>
      </dsp:txBody>
      <dsp:txXfrm>
        <a:off x="295659" y="2295951"/>
        <a:ext cx="381642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8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0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4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5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0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5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4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852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A5ECCDF4-68BF-4317-9351-AA54FC3E4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DEAF34AB-AE16-45B5-ABC1-801F062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C7B8D9-416F-48F9-9D39-30209FD21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23" b="1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74">
            <a:extLst>
              <a:ext uri="{FF2B5EF4-FFF2-40B4-BE49-F238E27FC236}">
                <a16:creationId xmlns:a16="http://schemas.microsoft.com/office/drawing/2014/main" id="{7B20F68C-33F0-439B-8625-CDC2BA676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" y="3429000"/>
            <a:ext cx="12191999" cy="3429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372DB0D-0D0E-4F73-9DB4-6F40FBDE2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938" y="2427209"/>
            <a:ext cx="7671262" cy="2915971"/>
          </a:xfrm>
        </p:spPr>
        <p:txBody>
          <a:bodyPr>
            <a:normAutofit/>
          </a:bodyPr>
          <a:lstStyle/>
          <a:p>
            <a:pPr algn="r"/>
            <a:r>
              <a:rPr lang="hu-HU" err="1"/>
              <a:t>Freiburg</a:t>
            </a:r>
            <a:r>
              <a:rPr lang="hu-HU"/>
              <a:t> </a:t>
            </a:r>
            <a:r>
              <a:rPr lang="hu-HU" err="1"/>
              <a:t>im</a:t>
            </a:r>
            <a:r>
              <a:rPr lang="hu-HU"/>
              <a:t> </a:t>
            </a:r>
            <a:r>
              <a:rPr lang="hu-HU" err="1"/>
              <a:t>Breisgau</a:t>
            </a:r>
            <a:r>
              <a:rPr lang="hu-HU"/>
              <a:t>, Németország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54B4EEE-5D58-4D37-9212-F87B22BD6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2933" y="5479705"/>
            <a:ext cx="6653267" cy="692495"/>
          </a:xfrm>
        </p:spPr>
        <p:txBody>
          <a:bodyPr>
            <a:normAutofit/>
          </a:bodyPr>
          <a:lstStyle/>
          <a:p>
            <a:pPr algn="r"/>
            <a:r>
              <a:rPr lang="hu-HU" dirty="0">
                <a:solidFill>
                  <a:srgbClr val="FFFFFF"/>
                </a:solidFill>
              </a:rPr>
              <a:t>Készítette: Bagi Bernadett</a:t>
            </a:r>
          </a:p>
        </p:txBody>
      </p:sp>
      <p:grpSp>
        <p:nvGrpSpPr>
          <p:cNvPr id="1031" name="Group 76">
            <a:extLst>
              <a:ext uri="{FF2B5EF4-FFF2-40B4-BE49-F238E27FC236}">
                <a16:creationId xmlns:a16="http://schemas.microsoft.com/office/drawing/2014/main" id="{936874C3-9DE1-4DA7-9A95-46D3B54C9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B9FB324-F0AC-4E44-8E8B-4498E99E0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E96AAC4-72D1-40B5-A0B9-477E8E790A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80">
                <a:extLst>
                  <a:ext uri="{FF2B5EF4-FFF2-40B4-BE49-F238E27FC236}">
                    <a16:creationId xmlns:a16="http://schemas.microsoft.com/office/drawing/2014/main" id="{D0AF58BF-BABE-4A68-9708-802D20DA80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3" name="Oval 78">
              <a:extLst>
                <a:ext uri="{FF2B5EF4-FFF2-40B4-BE49-F238E27FC236}">
                  <a16:creationId xmlns:a16="http://schemas.microsoft.com/office/drawing/2014/main" id="{4EB0E3F4-099C-4AEF-89AE-497455624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zövegdoboz 4">
            <a:extLst>
              <a:ext uri="{FF2B5EF4-FFF2-40B4-BE49-F238E27FC236}">
                <a16:creationId xmlns:a16="http://schemas.microsoft.com/office/drawing/2014/main" id="{473D2350-7619-4391-89F6-FC4DD15C045A}"/>
              </a:ext>
            </a:extLst>
          </p:cNvPr>
          <p:cNvSpPr txBox="1"/>
          <p:nvPr/>
        </p:nvSpPr>
        <p:spPr>
          <a:xfrm>
            <a:off x="10271464" y="72194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2021. 11. 10.</a:t>
            </a:r>
          </a:p>
        </p:txBody>
      </p:sp>
    </p:spTree>
    <p:extLst>
      <p:ext uri="{BB962C8B-B14F-4D97-AF65-F5344CB8AC3E}">
        <p14:creationId xmlns:p14="http://schemas.microsoft.com/office/powerpoint/2010/main" val="228474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341B9C2-0FBF-4B4B-A902-1AFFD384E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B9C51AC-9C03-4BBB-898D-900AD275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788" y="578137"/>
            <a:ext cx="8732423" cy="401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BA3EE31-9A2A-4F8E-8A40-51A50E456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894" y="4040881"/>
            <a:ext cx="9846306" cy="1702507"/>
          </a:xfrm>
        </p:spPr>
        <p:txBody>
          <a:bodyPr>
            <a:normAutofit/>
          </a:bodyPr>
          <a:lstStyle/>
          <a:p>
            <a:pPr algn="r"/>
            <a:r>
              <a:rPr lang="hu-HU" dirty="0"/>
              <a:t>Köszönöm a figyelmet!</a:t>
            </a:r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027878D-8185-4199-88EE-F73AD141C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5864" y="5902537"/>
            <a:ext cx="9780336" cy="453468"/>
          </a:xfrm>
        </p:spPr>
        <p:txBody>
          <a:bodyPr>
            <a:normAutofit/>
          </a:bodyPr>
          <a:lstStyle/>
          <a:p>
            <a:pPr algn="r"/>
            <a:endParaRPr lang="hu-HU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4CE093B-B8CB-40B0-9E0D-B2EC39FF7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4272B2A-538C-4D77-838A-61EFB21C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0179CEF-C4DA-4AF9-825E-8A16099E9E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FCA724B-35D4-4E12-8050-B7CAB3BB3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4C8662F-C43E-4129-81EC-CA88B2655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911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40F9F56E-5A69-4F79-A578-5963B46C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ACEC9EE-EB31-4677-B523-90B5FFB1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5509684" cy="1578930"/>
          </a:xfrm>
        </p:spPr>
        <p:txBody>
          <a:bodyPr>
            <a:normAutofit/>
          </a:bodyPr>
          <a:lstStyle/>
          <a:p>
            <a:r>
              <a:rPr lang="hu-HU" sz="4000" dirty="0" err="1"/>
              <a:t>Freiburg</a:t>
            </a:r>
            <a:r>
              <a:rPr lang="hu-HU" sz="4000" dirty="0"/>
              <a:t> – alapvető információk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D8E743-1EFF-4B54-A3C3-8584632EA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331288"/>
            <a:ext cx="5509684" cy="3840912"/>
          </a:xfrm>
        </p:spPr>
        <p:txBody>
          <a:bodyPr>
            <a:normAutofit/>
          </a:bodyPr>
          <a:lstStyle/>
          <a:p>
            <a:r>
              <a:rPr lang="hu-HU" dirty="0"/>
              <a:t>Egyetemi város</a:t>
            </a:r>
          </a:p>
          <a:p>
            <a:r>
              <a:rPr lang="hu-HU" dirty="0"/>
              <a:t>Közel a francia és a svájci határhoz (Basel reptér)</a:t>
            </a:r>
          </a:p>
          <a:p>
            <a:r>
              <a:rPr lang="hu-HU" dirty="0"/>
              <a:t>Terület: 150 km2, lakosság: 230 000 fő</a:t>
            </a:r>
          </a:p>
          <a:p>
            <a:endParaRPr lang="hu-HU" dirty="0"/>
          </a:p>
        </p:txBody>
      </p:sp>
      <p:sp>
        <p:nvSpPr>
          <p:cNvPr id="1031" name="Rectangle 13">
            <a:extLst>
              <a:ext uri="{FF2B5EF4-FFF2-40B4-BE49-F238E27FC236}">
                <a16:creationId xmlns:a16="http://schemas.microsoft.com/office/drawing/2014/main" id="{E99323BC-1B70-447E-A2E4-BD7851671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245">
            <a:off x="7357309" y="579304"/>
            <a:ext cx="4207231" cy="5687459"/>
          </a:xfrm>
          <a:custGeom>
            <a:avLst/>
            <a:gdLst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0 w 4212976"/>
              <a:gd name="connsiteY3" fmla="*/ 5687201 h 5687201"/>
              <a:gd name="connsiteX4" fmla="*/ 0 w 4212976"/>
              <a:gd name="connsiteY4" fmla="*/ 0 h 5687201"/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22981 w 4212976"/>
              <a:gd name="connsiteY3" fmla="*/ 5686169 h 5687201"/>
              <a:gd name="connsiteX4" fmla="*/ 0 w 4212976"/>
              <a:gd name="connsiteY4" fmla="*/ 0 h 5687201"/>
              <a:gd name="connsiteX0" fmla="*/ 0 w 4207231"/>
              <a:gd name="connsiteY0" fmla="*/ 0 h 5687459"/>
              <a:gd name="connsiteX1" fmla="*/ 4207231 w 4207231"/>
              <a:gd name="connsiteY1" fmla="*/ 258 h 5687459"/>
              <a:gd name="connsiteX2" fmla="*/ 4207231 w 4207231"/>
              <a:gd name="connsiteY2" fmla="*/ 5687459 h 5687459"/>
              <a:gd name="connsiteX3" fmla="*/ 17236 w 4207231"/>
              <a:gd name="connsiteY3" fmla="*/ 5686427 h 5687459"/>
              <a:gd name="connsiteX4" fmla="*/ 0 w 4207231"/>
              <a:gd name="connsiteY4" fmla="*/ 0 h 568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231" h="5687459">
                <a:moveTo>
                  <a:pt x="0" y="0"/>
                </a:moveTo>
                <a:lnTo>
                  <a:pt x="4207231" y="258"/>
                </a:lnTo>
                <a:lnTo>
                  <a:pt x="4207231" y="5687459"/>
                </a:lnTo>
                <a:lnTo>
                  <a:pt x="17236" y="5686427"/>
                </a:lnTo>
                <a:cubicBezTo>
                  <a:pt x="9576" y="3791037"/>
                  <a:pt x="7660" y="1895390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: Shape 76">
            <a:extLst>
              <a:ext uri="{FF2B5EF4-FFF2-40B4-BE49-F238E27FC236}">
                <a16:creationId xmlns:a16="http://schemas.microsoft.com/office/drawing/2014/main" id="{1FFF5263-8C19-4573-8C94-FC74D1ED1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61469">
            <a:off x="7347250" y="569415"/>
            <a:ext cx="4259614" cy="5705181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  <a:gd name="connsiteX0" fmla="*/ 303549 w 4553570"/>
              <a:gd name="connsiteY0" fmla="*/ 0 h 5549951"/>
              <a:gd name="connsiteX1" fmla="*/ 3305735 w 4553570"/>
              <a:gd name="connsiteY1" fmla="*/ 171842 h 5549951"/>
              <a:gd name="connsiteX2" fmla="*/ 4134546 w 4553570"/>
              <a:gd name="connsiteY2" fmla="*/ 226950 h 5549951"/>
              <a:gd name="connsiteX3" fmla="*/ 4507740 w 4553570"/>
              <a:gd name="connsiteY3" fmla="*/ 247374 h 5549951"/>
              <a:gd name="connsiteX4" fmla="*/ 4535619 w 4553570"/>
              <a:gd name="connsiteY4" fmla="*/ 269179 h 5549951"/>
              <a:gd name="connsiteX5" fmla="*/ 4533845 w 4553570"/>
              <a:gd name="connsiteY5" fmla="*/ 300930 h 5549951"/>
              <a:gd name="connsiteX6" fmla="*/ 4536767 w 4553570"/>
              <a:gd name="connsiteY6" fmla="*/ 302647 h 5549951"/>
              <a:gd name="connsiteX7" fmla="*/ 4553193 w 4553570"/>
              <a:gd name="connsiteY7" fmla="*/ 334222 h 5549951"/>
              <a:gd name="connsiteX8" fmla="*/ 4530932 w 4553570"/>
              <a:gd name="connsiteY8" fmla="*/ 391868 h 5549951"/>
              <a:gd name="connsiteX9" fmla="*/ 4527444 w 4553570"/>
              <a:gd name="connsiteY9" fmla="*/ 415489 h 5549951"/>
              <a:gd name="connsiteX10" fmla="*/ 4522339 w 4553570"/>
              <a:gd name="connsiteY10" fmla="*/ 506828 h 5549951"/>
              <a:gd name="connsiteX11" fmla="*/ 4521689 w 4553570"/>
              <a:gd name="connsiteY11" fmla="*/ 553245 h 5549951"/>
              <a:gd name="connsiteX12" fmla="*/ 4518590 w 4553570"/>
              <a:gd name="connsiteY12" fmla="*/ 581709 h 5549951"/>
              <a:gd name="connsiteX13" fmla="*/ 4517921 w 4553570"/>
              <a:gd name="connsiteY13" fmla="*/ 585890 h 5549951"/>
              <a:gd name="connsiteX14" fmla="*/ 4504984 w 4553570"/>
              <a:gd name="connsiteY14" fmla="*/ 817404 h 5549951"/>
              <a:gd name="connsiteX15" fmla="*/ 4506697 w 4553570"/>
              <a:gd name="connsiteY15" fmla="*/ 822238 h 5549951"/>
              <a:gd name="connsiteX16" fmla="*/ 4504546 w 4553570"/>
              <a:gd name="connsiteY16" fmla="*/ 846069 h 5549951"/>
              <a:gd name="connsiteX17" fmla="*/ 4502946 w 4553570"/>
              <a:gd name="connsiteY17" fmla="*/ 853854 h 5549951"/>
              <a:gd name="connsiteX18" fmla="*/ 4496708 w 4553570"/>
              <a:gd name="connsiteY18" fmla="*/ 965485 h 5549951"/>
              <a:gd name="connsiteX19" fmla="*/ 4498785 w 4553570"/>
              <a:gd name="connsiteY19" fmla="*/ 966385 h 5549951"/>
              <a:gd name="connsiteX20" fmla="*/ 4502904 w 4553570"/>
              <a:gd name="connsiteY20" fmla="*/ 1002567 h 5549951"/>
              <a:gd name="connsiteX21" fmla="*/ 4498106 w 4553570"/>
              <a:gd name="connsiteY21" fmla="*/ 1101094 h 5549951"/>
              <a:gd name="connsiteX22" fmla="*/ 4498001 w 4553570"/>
              <a:gd name="connsiteY22" fmla="*/ 1159389 h 5549951"/>
              <a:gd name="connsiteX23" fmla="*/ 4502304 w 4553570"/>
              <a:gd name="connsiteY23" fmla="*/ 1180505 h 5549951"/>
              <a:gd name="connsiteX24" fmla="*/ 4505394 w 4553570"/>
              <a:gd name="connsiteY24" fmla="*/ 1210687 h 5549951"/>
              <a:gd name="connsiteX25" fmla="*/ 4514211 w 4553570"/>
              <a:gd name="connsiteY25" fmla="*/ 1263157 h 5549951"/>
              <a:gd name="connsiteX26" fmla="*/ 4516488 w 4553570"/>
              <a:gd name="connsiteY26" fmla="*/ 1313374 h 5549951"/>
              <a:gd name="connsiteX27" fmla="*/ 4515608 w 4553570"/>
              <a:gd name="connsiteY27" fmla="*/ 1347004 h 5549951"/>
              <a:gd name="connsiteX28" fmla="*/ 4515145 w 4553570"/>
              <a:gd name="connsiteY28" fmla="*/ 1351864 h 5549951"/>
              <a:gd name="connsiteX29" fmla="*/ 4506026 w 4553570"/>
              <a:gd name="connsiteY29" fmla="*/ 1391762 h 5549951"/>
              <a:gd name="connsiteX30" fmla="*/ 4509290 w 4553570"/>
              <a:gd name="connsiteY30" fmla="*/ 1395707 h 5549951"/>
              <a:gd name="connsiteX31" fmla="*/ 4512132 w 4553570"/>
              <a:gd name="connsiteY31" fmla="*/ 1408524 h 5549951"/>
              <a:gd name="connsiteX32" fmla="*/ 4507391 w 4553570"/>
              <a:gd name="connsiteY32" fmla="*/ 1419109 h 5549951"/>
              <a:gd name="connsiteX33" fmla="*/ 4497207 w 4553570"/>
              <a:gd name="connsiteY33" fmla="*/ 1469337 h 5549951"/>
              <a:gd name="connsiteX34" fmla="*/ 4486310 w 4553570"/>
              <a:gd name="connsiteY34" fmla="*/ 1543038 h 5549951"/>
              <a:gd name="connsiteX35" fmla="*/ 4481429 w 4553570"/>
              <a:gd name="connsiteY35" fmla="*/ 1553997 h 5549951"/>
              <a:gd name="connsiteX36" fmla="*/ 4467001 w 4553570"/>
              <a:gd name="connsiteY36" fmla="*/ 1626071 h 5549951"/>
              <a:gd name="connsiteX37" fmla="*/ 4463286 w 4553570"/>
              <a:gd name="connsiteY37" fmla="*/ 1664103 h 5549951"/>
              <a:gd name="connsiteX38" fmla="*/ 4466946 w 4553570"/>
              <a:gd name="connsiteY38" fmla="*/ 1668558 h 5549951"/>
              <a:gd name="connsiteX39" fmla="*/ 4465296 w 4553570"/>
              <a:gd name="connsiteY39" fmla="*/ 1679756 h 5549951"/>
              <a:gd name="connsiteX40" fmla="*/ 4465708 w 4553570"/>
              <a:gd name="connsiteY40" fmla="*/ 1682815 h 5549951"/>
              <a:gd name="connsiteX41" fmla="*/ 4467219 w 4553570"/>
              <a:gd name="connsiteY41" fmla="*/ 1700268 h 5549951"/>
              <a:gd name="connsiteX42" fmla="*/ 4455749 w 4553570"/>
              <a:gd name="connsiteY42" fmla="*/ 1735163 h 5549951"/>
              <a:gd name="connsiteX43" fmla="*/ 4453689 w 4553570"/>
              <a:gd name="connsiteY43" fmla="*/ 1735289 h 5549951"/>
              <a:gd name="connsiteX44" fmla="*/ 4445191 w 4553570"/>
              <a:gd name="connsiteY44" fmla="*/ 1887374 h 5549951"/>
              <a:gd name="connsiteX45" fmla="*/ 4453882 w 4553570"/>
              <a:gd name="connsiteY45" fmla="*/ 1911536 h 5549951"/>
              <a:gd name="connsiteX46" fmla="*/ 4456160 w 4553570"/>
              <a:gd name="connsiteY46" fmla="*/ 1961755 h 5549951"/>
              <a:gd name="connsiteX47" fmla="*/ 4455279 w 4553570"/>
              <a:gd name="connsiteY47" fmla="*/ 1995384 h 5549951"/>
              <a:gd name="connsiteX48" fmla="*/ 4454817 w 4553570"/>
              <a:gd name="connsiteY48" fmla="*/ 2000244 h 5549951"/>
              <a:gd name="connsiteX49" fmla="*/ 4445697 w 4553570"/>
              <a:gd name="connsiteY49" fmla="*/ 2040142 h 5549951"/>
              <a:gd name="connsiteX50" fmla="*/ 4448962 w 4553570"/>
              <a:gd name="connsiteY50" fmla="*/ 2044087 h 5549951"/>
              <a:gd name="connsiteX51" fmla="*/ 4451803 w 4553570"/>
              <a:gd name="connsiteY51" fmla="*/ 2056904 h 5549951"/>
              <a:gd name="connsiteX52" fmla="*/ 4447062 w 4553570"/>
              <a:gd name="connsiteY52" fmla="*/ 2067489 h 5549951"/>
              <a:gd name="connsiteX53" fmla="*/ 4436878 w 4553570"/>
              <a:gd name="connsiteY53" fmla="*/ 2117719 h 5549951"/>
              <a:gd name="connsiteX54" fmla="*/ 4429547 w 4553570"/>
              <a:gd name="connsiteY54" fmla="*/ 2167300 h 5549951"/>
              <a:gd name="connsiteX55" fmla="*/ 4373464 w 4553570"/>
              <a:gd name="connsiteY55" fmla="*/ 3223633 h 5549951"/>
              <a:gd name="connsiteX56" fmla="*/ 4360678 w 4553570"/>
              <a:gd name="connsiteY56" fmla="*/ 3477281 h 5549951"/>
              <a:gd name="connsiteX57" fmla="*/ 4349593 w 4553570"/>
              <a:gd name="connsiteY57" fmla="*/ 3639984 h 5549951"/>
              <a:gd name="connsiteX58" fmla="*/ 4258832 w 4553570"/>
              <a:gd name="connsiteY58" fmla="*/ 5278921 h 5549951"/>
              <a:gd name="connsiteX59" fmla="*/ 4264130 w 4553570"/>
              <a:gd name="connsiteY59" fmla="*/ 5315626 h 5549951"/>
              <a:gd name="connsiteX60" fmla="*/ 4267664 w 4553570"/>
              <a:gd name="connsiteY60" fmla="*/ 5350090 h 5549951"/>
              <a:gd name="connsiteX61" fmla="*/ 4270496 w 4553570"/>
              <a:gd name="connsiteY61" fmla="*/ 5450399 h 5549951"/>
              <a:gd name="connsiteX62" fmla="*/ 4251939 w 4553570"/>
              <a:gd name="connsiteY62" fmla="*/ 5484804 h 5549951"/>
              <a:gd name="connsiteX63" fmla="*/ 4247287 w 4553570"/>
              <a:gd name="connsiteY63" fmla="*/ 5487504 h 5549951"/>
              <a:gd name="connsiteX64" fmla="*/ 4243830 w 4553570"/>
              <a:gd name="connsiteY64" fmla="*/ 5549951 h 5549951"/>
              <a:gd name="connsiteX65" fmla="*/ 0 w 4553570"/>
              <a:gd name="connsiteY65" fmla="*/ 5309929 h 5549951"/>
              <a:gd name="connsiteX66" fmla="*/ 4447 w 4553570"/>
              <a:gd name="connsiteY66" fmla="*/ 5239903 h 5549951"/>
              <a:gd name="connsiteX67" fmla="*/ 8667 w 4553570"/>
              <a:gd name="connsiteY67" fmla="*/ 5233298 h 5549951"/>
              <a:gd name="connsiteX68" fmla="*/ 8936 w 4553570"/>
              <a:gd name="connsiteY68" fmla="*/ 5230552 h 5549951"/>
              <a:gd name="connsiteX69" fmla="*/ 9206 w 4553570"/>
              <a:gd name="connsiteY69" fmla="*/ 5227804 h 5549951"/>
              <a:gd name="connsiteX70" fmla="*/ 9743 w 4553570"/>
              <a:gd name="connsiteY70" fmla="*/ 5222308 h 5549951"/>
              <a:gd name="connsiteX71" fmla="*/ 9428 w 4553570"/>
              <a:gd name="connsiteY71" fmla="*/ 5216405 h 5549951"/>
              <a:gd name="connsiteX72" fmla="*/ 8844 w 4553570"/>
              <a:gd name="connsiteY72" fmla="*/ 5213249 h 5549951"/>
              <a:gd name="connsiteX73" fmla="*/ 9113 w 4553570"/>
              <a:gd name="connsiteY73" fmla="*/ 5210500 h 5549951"/>
              <a:gd name="connsiteX74" fmla="*/ 8797 w 4553570"/>
              <a:gd name="connsiteY74" fmla="*/ 5204597 h 5549951"/>
              <a:gd name="connsiteX75" fmla="*/ 8214 w 4553570"/>
              <a:gd name="connsiteY75" fmla="*/ 5201441 h 5549951"/>
              <a:gd name="connsiteX76" fmla="*/ 7584 w 4553570"/>
              <a:gd name="connsiteY76" fmla="*/ 5189632 h 5549951"/>
              <a:gd name="connsiteX77" fmla="*/ 7000 w 4553570"/>
              <a:gd name="connsiteY77" fmla="*/ 5186477 h 5549951"/>
              <a:gd name="connsiteX78" fmla="*/ 7268 w 4553570"/>
              <a:gd name="connsiteY78" fmla="*/ 5183728 h 5549951"/>
              <a:gd name="connsiteX79" fmla="*/ 5833 w 4553570"/>
              <a:gd name="connsiteY79" fmla="*/ 5180163 h 5549951"/>
              <a:gd name="connsiteX80" fmla="*/ 11245 w 4553570"/>
              <a:gd name="connsiteY80" fmla="*/ 5116566 h 5549951"/>
              <a:gd name="connsiteX81" fmla="*/ 78859 w 4553570"/>
              <a:gd name="connsiteY81" fmla="*/ 3839310 h 5549951"/>
              <a:gd name="connsiteX82" fmla="*/ 303549 w 4553570"/>
              <a:gd name="connsiteY82" fmla="*/ 0 h 5549951"/>
              <a:gd name="connsiteX0" fmla="*/ 303617 w 4553638"/>
              <a:gd name="connsiteY0" fmla="*/ 0 h 5549951"/>
              <a:gd name="connsiteX1" fmla="*/ 3305803 w 4553638"/>
              <a:gd name="connsiteY1" fmla="*/ 171842 h 5549951"/>
              <a:gd name="connsiteX2" fmla="*/ 4134614 w 4553638"/>
              <a:gd name="connsiteY2" fmla="*/ 226950 h 5549951"/>
              <a:gd name="connsiteX3" fmla="*/ 4507808 w 4553638"/>
              <a:gd name="connsiteY3" fmla="*/ 247374 h 5549951"/>
              <a:gd name="connsiteX4" fmla="*/ 4535687 w 4553638"/>
              <a:gd name="connsiteY4" fmla="*/ 269179 h 5549951"/>
              <a:gd name="connsiteX5" fmla="*/ 4533913 w 4553638"/>
              <a:gd name="connsiteY5" fmla="*/ 300930 h 5549951"/>
              <a:gd name="connsiteX6" fmla="*/ 4536835 w 4553638"/>
              <a:gd name="connsiteY6" fmla="*/ 302647 h 5549951"/>
              <a:gd name="connsiteX7" fmla="*/ 4553261 w 4553638"/>
              <a:gd name="connsiteY7" fmla="*/ 334222 h 5549951"/>
              <a:gd name="connsiteX8" fmla="*/ 4531000 w 4553638"/>
              <a:gd name="connsiteY8" fmla="*/ 391868 h 5549951"/>
              <a:gd name="connsiteX9" fmla="*/ 4527512 w 4553638"/>
              <a:gd name="connsiteY9" fmla="*/ 415489 h 5549951"/>
              <a:gd name="connsiteX10" fmla="*/ 4522407 w 4553638"/>
              <a:gd name="connsiteY10" fmla="*/ 506828 h 5549951"/>
              <a:gd name="connsiteX11" fmla="*/ 4521757 w 4553638"/>
              <a:gd name="connsiteY11" fmla="*/ 553245 h 5549951"/>
              <a:gd name="connsiteX12" fmla="*/ 4518658 w 4553638"/>
              <a:gd name="connsiteY12" fmla="*/ 581709 h 5549951"/>
              <a:gd name="connsiteX13" fmla="*/ 4517989 w 4553638"/>
              <a:gd name="connsiteY13" fmla="*/ 585890 h 5549951"/>
              <a:gd name="connsiteX14" fmla="*/ 4505052 w 4553638"/>
              <a:gd name="connsiteY14" fmla="*/ 817404 h 5549951"/>
              <a:gd name="connsiteX15" fmla="*/ 4506765 w 4553638"/>
              <a:gd name="connsiteY15" fmla="*/ 822238 h 5549951"/>
              <a:gd name="connsiteX16" fmla="*/ 4504614 w 4553638"/>
              <a:gd name="connsiteY16" fmla="*/ 846069 h 5549951"/>
              <a:gd name="connsiteX17" fmla="*/ 4503014 w 4553638"/>
              <a:gd name="connsiteY17" fmla="*/ 853854 h 5549951"/>
              <a:gd name="connsiteX18" fmla="*/ 4496776 w 4553638"/>
              <a:gd name="connsiteY18" fmla="*/ 965485 h 5549951"/>
              <a:gd name="connsiteX19" fmla="*/ 4498853 w 4553638"/>
              <a:gd name="connsiteY19" fmla="*/ 966385 h 5549951"/>
              <a:gd name="connsiteX20" fmla="*/ 4502972 w 4553638"/>
              <a:gd name="connsiteY20" fmla="*/ 1002567 h 5549951"/>
              <a:gd name="connsiteX21" fmla="*/ 4498174 w 4553638"/>
              <a:gd name="connsiteY21" fmla="*/ 1101094 h 5549951"/>
              <a:gd name="connsiteX22" fmla="*/ 4498069 w 4553638"/>
              <a:gd name="connsiteY22" fmla="*/ 1159389 h 5549951"/>
              <a:gd name="connsiteX23" fmla="*/ 4502372 w 4553638"/>
              <a:gd name="connsiteY23" fmla="*/ 1180505 h 5549951"/>
              <a:gd name="connsiteX24" fmla="*/ 4505462 w 4553638"/>
              <a:gd name="connsiteY24" fmla="*/ 1210687 h 5549951"/>
              <a:gd name="connsiteX25" fmla="*/ 4514279 w 4553638"/>
              <a:gd name="connsiteY25" fmla="*/ 1263157 h 5549951"/>
              <a:gd name="connsiteX26" fmla="*/ 4516556 w 4553638"/>
              <a:gd name="connsiteY26" fmla="*/ 1313374 h 5549951"/>
              <a:gd name="connsiteX27" fmla="*/ 4515676 w 4553638"/>
              <a:gd name="connsiteY27" fmla="*/ 1347004 h 5549951"/>
              <a:gd name="connsiteX28" fmla="*/ 4515213 w 4553638"/>
              <a:gd name="connsiteY28" fmla="*/ 1351864 h 5549951"/>
              <a:gd name="connsiteX29" fmla="*/ 4506094 w 4553638"/>
              <a:gd name="connsiteY29" fmla="*/ 1391762 h 5549951"/>
              <a:gd name="connsiteX30" fmla="*/ 4509358 w 4553638"/>
              <a:gd name="connsiteY30" fmla="*/ 1395707 h 5549951"/>
              <a:gd name="connsiteX31" fmla="*/ 4512200 w 4553638"/>
              <a:gd name="connsiteY31" fmla="*/ 1408524 h 5549951"/>
              <a:gd name="connsiteX32" fmla="*/ 4507459 w 4553638"/>
              <a:gd name="connsiteY32" fmla="*/ 1419109 h 5549951"/>
              <a:gd name="connsiteX33" fmla="*/ 4497275 w 4553638"/>
              <a:gd name="connsiteY33" fmla="*/ 1469337 h 5549951"/>
              <a:gd name="connsiteX34" fmla="*/ 4486378 w 4553638"/>
              <a:gd name="connsiteY34" fmla="*/ 1543038 h 5549951"/>
              <a:gd name="connsiteX35" fmla="*/ 4481497 w 4553638"/>
              <a:gd name="connsiteY35" fmla="*/ 1553997 h 5549951"/>
              <a:gd name="connsiteX36" fmla="*/ 4467069 w 4553638"/>
              <a:gd name="connsiteY36" fmla="*/ 1626071 h 5549951"/>
              <a:gd name="connsiteX37" fmla="*/ 4463354 w 4553638"/>
              <a:gd name="connsiteY37" fmla="*/ 1664103 h 5549951"/>
              <a:gd name="connsiteX38" fmla="*/ 4467014 w 4553638"/>
              <a:gd name="connsiteY38" fmla="*/ 1668558 h 5549951"/>
              <a:gd name="connsiteX39" fmla="*/ 4465364 w 4553638"/>
              <a:gd name="connsiteY39" fmla="*/ 1679756 h 5549951"/>
              <a:gd name="connsiteX40" fmla="*/ 4465776 w 4553638"/>
              <a:gd name="connsiteY40" fmla="*/ 1682815 h 5549951"/>
              <a:gd name="connsiteX41" fmla="*/ 4467287 w 4553638"/>
              <a:gd name="connsiteY41" fmla="*/ 1700268 h 5549951"/>
              <a:gd name="connsiteX42" fmla="*/ 4455817 w 4553638"/>
              <a:gd name="connsiteY42" fmla="*/ 1735163 h 5549951"/>
              <a:gd name="connsiteX43" fmla="*/ 4453757 w 4553638"/>
              <a:gd name="connsiteY43" fmla="*/ 1735289 h 5549951"/>
              <a:gd name="connsiteX44" fmla="*/ 4445259 w 4553638"/>
              <a:gd name="connsiteY44" fmla="*/ 1887374 h 5549951"/>
              <a:gd name="connsiteX45" fmla="*/ 4453950 w 4553638"/>
              <a:gd name="connsiteY45" fmla="*/ 1911536 h 5549951"/>
              <a:gd name="connsiteX46" fmla="*/ 4456228 w 4553638"/>
              <a:gd name="connsiteY46" fmla="*/ 1961755 h 5549951"/>
              <a:gd name="connsiteX47" fmla="*/ 4455347 w 4553638"/>
              <a:gd name="connsiteY47" fmla="*/ 1995384 h 5549951"/>
              <a:gd name="connsiteX48" fmla="*/ 4454885 w 4553638"/>
              <a:gd name="connsiteY48" fmla="*/ 2000244 h 5549951"/>
              <a:gd name="connsiteX49" fmla="*/ 4445765 w 4553638"/>
              <a:gd name="connsiteY49" fmla="*/ 2040142 h 5549951"/>
              <a:gd name="connsiteX50" fmla="*/ 4449030 w 4553638"/>
              <a:gd name="connsiteY50" fmla="*/ 2044087 h 5549951"/>
              <a:gd name="connsiteX51" fmla="*/ 4451871 w 4553638"/>
              <a:gd name="connsiteY51" fmla="*/ 2056904 h 5549951"/>
              <a:gd name="connsiteX52" fmla="*/ 4447130 w 4553638"/>
              <a:gd name="connsiteY52" fmla="*/ 2067489 h 5549951"/>
              <a:gd name="connsiteX53" fmla="*/ 4436946 w 4553638"/>
              <a:gd name="connsiteY53" fmla="*/ 2117719 h 5549951"/>
              <a:gd name="connsiteX54" fmla="*/ 4429615 w 4553638"/>
              <a:gd name="connsiteY54" fmla="*/ 2167300 h 5549951"/>
              <a:gd name="connsiteX55" fmla="*/ 4373532 w 4553638"/>
              <a:gd name="connsiteY55" fmla="*/ 3223633 h 5549951"/>
              <a:gd name="connsiteX56" fmla="*/ 4360746 w 4553638"/>
              <a:gd name="connsiteY56" fmla="*/ 3477281 h 5549951"/>
              <a:gd name="connsiteX57" fmla="*/ 4349661 w 4553638"/>
              <a:gd name="connsiteY57" fmla="*/ 3639984 h 5549951"/>
              <a:gd name="connsiteX58" fmla="*/ 4258900 w 4553638"/>
              <a:gd name="connsiteY58" fmla="*/ 5278921 h 5549951"/>
              <a:gd name="connsiteX59" fmla="*/ 4264198 w 4553638"/>
              <a:gd name="connsiteY59" fmla="*/ 5315626 h 5549951"/>
              <a:gd name="connsiteX60" fmla="*/ 4267732 w 4553638"/>
              <a:gd name="connsiteY60" fmla="*/ 5350090 h 5549951"/>
              <a:gd name="connsiteX61" fmla="*/ 4270564 w 4553638"/>
              <a:gd name="connsiteY61" fmla="*/ 5450399 h 5549951"/>
              <a:gd name="connsiteX62" fmla="*/ 4252007 w 4553638"/>
              <a:gd name="connsiteY62" fmla="*/ 5484804 h 5549951"/>
              <a:gd name="connsiteX63" fmla="*/ 4247355 w 4553638"/>
              <a:gd name="connsiteY63" fmla="*/ 5487504 h 5549951"/>
              <a:gd name="connsiteX64" fmla="*/ 4243898 w 4553638"/>
              <a:gd name="connsiteY64" fmla="*/ 5549951 h 5549951"/>
              <a:gd name="connsiteX65" fmla="*/ 0 w 4553638"/>
              <a:gd name="connsiteY65" fmla="*/ 5315524 h 5549951"/>
              <a:gd name="connsiteX66" fmla="*/ 4515 w 4553638"/>
              <a:gd name="connsiteY66" fmla="*/ 5239903 h 5549951"/>
              <a:gd name="connsiteX67" fmla="*/ 8735 w 4553638"/>
              <a:gd name="connsiteY67" fmla="*/ 5233298 h 5549951"/>
              <a:gd name="connsiteX68" fmla="*/ 9004 w 4553638"/>
              <a:gd name="connsiteY68" fmla="*/ 5230552 h 5549951"/>
              <a:gd name="connsiteX69" fmla="*/ 9274 w 4553638"/>
              <a:gd name="connsiteY69" fmla="*/ 5227804 h 5549951"/>
              <a:gd name="connsiteX70" fmla="*/ 9811 w 4553638"/>
              <a:gd name="connsiteY70" fmla="*/ 5222308 h 5549951"/>
              <a:gd name="connsiteX71" fmla="*/ 9496 w 4553638"/>
              <a:gd name="connsiteY71" fmla="*/ 5216405 h 5549951"/>
              <a:gd name="connsiteX72" fmla="*/ 8912 w 4553638"/>
              <a:gd name="connsiteY72" fmla="*/ 5213249 h 5549951"/>
              <a:gd name="connsiteX73" fmla="*/ 9181 w 4553638"/>
              <a:gd name="connsiteY73" fmla="*/ 5210500 h 5549951"/>
              <a:gd name="connsiteX74" fmla="*/ 8865 w 4553638"/>
              <a:gd name="connsiteY74" fmla="*/ 5204597 h 5549951"/>
              <a:gd name="connsiteX75" fmla="*/ 8282 w 4553638"/>
              <a:gd name="connsiteY75" fmla="*/ 5201441 h 5549951"/>
              <a:gd name="connsiteX76" fmla="*/ 7652 w 4553638"/>
              <a:gd name="connsiteY76" fmla="*/ 5189632 h 5549951"/>
              <a:gd name="connsiteX77" fmla="*/ 7068 w 4553638"/>
              <a:gd name="connsiteY77" fmla="*/ 5186477 h 5549951"/>
              <a:gd name="connsiteX78" fmla="*/ 7336 w 4553638"/>
              <a:gd name="connsiteY78" fmla="*/ 5183728 h 5549951"/>
              <a:gd name="connsiteX79" fmla="*/ 5901 w 4553638"/>
              <a:gd name="connsiteY79" fmla="*/ 5180163 h 5549951"/>
              <a:gd name="connsiteX80" fmla="*/ 11313 w 4553638"/>
              <a:gd name="connsiteY80" fmla="*/ 5116566 h 5549951"/>
              <a:gd name="connsiteX81" fmla="*/ 78927 w 4553638"/>
              <a:gd name="connsiteY81" fmla="*/ 3839310 h 5549951"/>
              <a:gd name="connsiteX82" fmla="*/ 303617 w 4553638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638" h="5549951">
                <a:moveTo>
                  <a:pt x="303617" y="0"/>
                </a:moveTo>
                <a:cubicBezTo>
                  <a:pt x="628364" y="31218"/>
                  <a:pt x="2667304" y="134017"/>
                  <a:pt x="3305803" y="171842"/>
                </a:cubicBezTo>
                <a:lnTo>
                  <a:pt x="4134614" y="226950"/>
                </a:lnTo>
                <a:lnTo>
                  <a:pt x="4507808" y="247374"/>
                </a:lnTo>
                <a:lnTo>
                  <a:pt x="4535687" y="269179"/>
                </a:lnTo>
                <a:cubicBezTo>
                  <a:pt x="4535096" y="279763"/>
                  <a:pt x="4534504" y="290346"/>
                  <a:pt x="4533913" y="300930"/>
                </a:cubicBezTo>
                <a:lnTo>
                  <a:pt x="4536835" y="302647"/>
                </a:lnTo>
                <a:cubicBezTo>
                  <a:pt x="4546433" y="304354"/>
                  <a:pt x="4555631" y="291327"/>
                  <a:pt x="4553261" y="334222"/>
                </a:cubicBezTo>
                <a:cubicBezTo>
                  <a:pt x="4542620" y="354710"/>
                  <a:pt x="4535606" y="373686"/>
                  <a:pt x="4531000" y="391868"/>
                </a:cubicBezTo>
                <a:lnTo>
                  <a:pt x="4527512" y="415489"/>
                </a:lnTo>
                <a:lnTo>
                  <a:pt x="4522407" y="506828"/>
                </a:lnTo>
                <a:cubicBezTo>
                  <a:pt x="4522190" y="522300"/>
                  <a:pt x="4521974" y="537773"/>
                  <a:pt x="4521757" y="553245"/>
                </a:cubicBezTo>
                <a:cubicBezTo>
                  <a:pt x="4521486" y="558170"/>
                  <a:pt x="4520392" y="568699"/>
                  <a:pt x="4518658" y="581709"/>
                </a:cubicBezTo>
                <a:lnTo>
                  <a:pt x="4517989" y="585890"/>
                </a:lnTo>
                <a:lnTo>
                  <a:pt x="4505052" y="817404"/>
                </a:lnTo>
                <a:lnTo>
                  <a:pt x="4506765" y="822238"/>
                </a:lnTo>
                <a:cubicBezTo>
                  <a:pt x="4507267" y="829783"/>
                  <a:pt x="4506186" y="837845"/>
                  <a:pt x="4504614" y="846069"/>
                </a:cubicBezTo>
                <a:lnTo>
                  <a:pt x="4503014" y="853854"/>
                </a:lnTo>
                <a:lnTo>
                  <a:pt x="4496776" y="965485"/>
                </a:lnTo>
                <a:lnTo>
                  <a:pt x="4498853" y="966385"/>
                </a:lnTo>
                <a:cubicBezTo>
                  <a:pt x="4500294" y="972743"/>
                  <a:pt x="4503085" y="980116"/>
                  <a:pt x="4502972" y="1002567"/>
                </a:cubicBezTo>
                <a:cubicBezTo>
                  <a:pt x="4492134" y="1029868"/>
                  <a:pt x="4512590" y="1067217"/>
                  <a:pt x="4498174" y="1101094"/>
                </a:cubicBezTo>
                <a:cubicBezTo>
                  <a:pt x="4494447" y="1113552"/>
                  <a:pt x="4492555" y="1152106"/>
                  <a:pt x="4498069" y="1159389"/>
                </a:cubicBezTo>
                <a:cubicBezTo>
                  <a:pt x="4498884" y="1167426"/>
                  <a:pt x="4496227" y="1176807"/>
                  <a:pt x="4502372" y="1180505"/>
                </a:cubicBezTo>
                <a:cubicBezTo>
                  <a:pt x="4509671" y="1186625"/>
                  <a:pt x="4496190" y="1214705"/>
                  <a:pt x="4505462" y="1210687"/>
                </a:cubicBezTo>
                <a:cubicBezTo>
                  <a:pt x="4496186" y="1230628"/>
                  <a:pt x="4511297" y="1246424"/>
                  <a:pt x="4514279" y="1263157"/>
                </a:cubicBezTo>
                <a:lnTo>
                  <a:pt x="4516556" y="1313374"/>
                </a:lnTo>
                <a:cubicBezTo>
                  <a:pt x="4516263" y="1324584"/>
                  <a:pt x="4515969" y="1335794"/>
                  <a:pt x="4515676" y="1347004"/>
                </a:cubicBezTo>
                <a:cubicBezTo>
                  <a:pt x="4515522" y="1348624"/>
                  <a:pt x="4515367" y="1350244"/>
                  <a:pt x="4515213" y="1351864"/>
                </a:cubicBezTo>
                <a:lnTo>
                  <a:pt x="4506094" y="1391762"/>
                </a:lnTo>
                <a:cubicBezTo>
                  <a:pt x="4507300" y="1392770"/>
                  <a:pt x="4508402" y="1394098"/>
                  <a:pt x="4509358" y="1395707"/>
                </a:cubicBezTo>
                <a:lnTo>
                  <a:pt x="4512200" y="1408524"/>
                </a:lnTo>
                <a:lnTo>
                  <a:pt x="4507459" y="1419109"/>
                </a:lnTo>
                <a:lnTo>
                  <a:pt x="4497275" y="1469337"/>
                </a:lnTo>
                <a:lnTo>
                  <a:pt x="4486378" y="1543038"/>
                </a:lnTo>
                <a:lnTo>
                  <a:pt x="4481497" y="1553997"/>
                </a:lnTo>
                <a:cubicBezTo>
                  <a:pt x="4475406" y="1579288"/>
                  <a:pt x="4478554" y="1610368"/>
                  <a:pt x="4467069" y="1626071"/>
                </a:cubicBezTo>
                <a:lnTo>
                  <a:pt x="4463354" y="1664103"/>
                </a:lnTo>
                <a:lnTo>
                  <a:pt x="4467014" y="1668558"/>
                </a:lnTo>
                <a:lnTo>
                  <a:pt x="4465364" y="1679756"/>
                </a:lnTo>
                <a:cubicBezTo>
                  <a:pt x="4465501" y="1680776"/>
                  <a:pt x="4465639" y="1681795"/>
                  <a:pt x="4465776" y="1682815"/>
                </a:cubicBezTo>
                <a:cubicBezTo>
                  <a:pt x="4466583" y="1688654"/>
                  <a:pt x="4467240" y="1694439"/>
                  <a:pt x="4467287" y="1700268"/>
                </a:cubicBezTo>
                <a:cubicBezTo>
                  <a:pt x="4452715" y="1697000"/>
                  <a:pt x="4458424" y="1726126"/>
                  <a:pt x="4455817" y="1735163"/>
                </a:cubicBezTo>
                <a:lnTo>
                  <a:pt x="4453757" y="1735289"/>
                </a:lnTo>
                <a:lnTo>
                  <a:pt x="4445259" y="1887374"/>
                </a:lnTo>
                <a:lnTo>
                  <a:pt x="4453950" y="1911536"/>
                </a:lnTo>
                <a:cubicBezTo>
                  <a:pt x="4454709" y="1928276"/>
                  <a:pt x="4455469" y="1945015"/>
                  <a:pt x="4456228" y="1961755"/>
                </a:cubicBezTo>
                <a:cubicBezTo>
                  <a:pt x="4455934" y="1972965"/>
                  <a:pt x="4455641" y="1984174"/>
                  <a:pt x="4455347" y="1995384"/>
                </a:cubicBezTo>
                <a:lnTo>
                  <a:pt x="4454885" y="2000244"/>
                </a:lnTo>
                <a:lnTo>
                  <a:pt x="4445765" y="2040142"/>
                </a:lnTo>
                <a:cubicBezTo>
                  <a:pt x="4446972" y="2041150"/>
                  <a:pt x="4448073" y="2042479"/>
                  <a:pt x="4449030" y="2044087"/>
                </a:cubicBezTo>
                <a:lnTo>
                  <a:pt x="4451871" y="2056904"/>
                </a:lnTo>
                <a:lnTo>
                  <a:pt x="4447130" y="2067489"/>
                </a:lnTo>
                <a:lnTo>
                  <a:pt x="4436946" y="2117719"/>
                </a:lnTo>
                <a:lnTo>
                  <a:pt x="4429615" y="2167300"/>
                </a:lnTo>
                <a:cubicBezTo>
                  <a:pt x="4410921" y="2519411"/>
                  <a:pt x="4377147" y="2876607"/>
                  <a:pt x="4373532" y="3223633"/>
                </a:cubicBezTo>
                <a:cubicBezTo>
                  <a:pt x="4370580" y="3302336"/>
                  <a:pt x="4363697" y="3398578"/>
                  <a:pt x="4360746" y="3477281"/>
                </a:cubicBezTo>
                <a:cubicBezTo>
                  <a:pt x="4367353" y="3471365"/>
                  <a:pt x="4356962" y="3621544"/>
                  <a:pt x="4349661" y="3639984"/>
                </a:cubicBezTo>
                <a:lnTo>
                  <a:pt x="4258900" y="5278921"/>
                </a:lnTo>
                <a:lnTo>
                  <a:pt x="4264198" y="5315626"/>
                </a:lnTo>
                <a:cubicBezTo>
                  <a:pt x="4269986" y="5323538"/>
                  <a:pt x="4266671" y="5327627"/>
                  <a:pt x="4267732" y="5350090"/>
                </a:cubicBezTo>
                <a:cubicBezTo>
                  <a:pt x="4268793" y="5372551"/>
                  <a:pt x="4252068" y="5406222"/>
                  <a:pt x="4270564" y="5450399"/>
                </a:cubicBezTo>
                <a:cubicBezTo>
                  <a:pt x="4270146" y="5457964"/>
                  <a:pt x="4260467" y="5476308"/>
                  <a:pt x="4252007" y="5484804"/>
                </a:cubicBezTo>
                <a:lnTo>
                  <a:pt x="4247355" y="5487504"/>
                </a:lnTo>
                <a:cubicBezTo>
                  <a:pt x="4246203" y="5508319"/>
                  <a:pt x="4248163" y="5526348"/>
                  <a:pt x="4243898" y="5549951"/>
                </a:cubicBezTo>
                <a:lnTo>
                  <a:pt x="0" y="5315524"/>
                </a:lnTo>
                <a:lnTo>
                  <a:pt x="4515" y="5239903"/>
                </a:lnTo>
                <a:lnTo>
                  <a:pt x="8735" y="5233298"/>
                </a:lnTo>
                <a:cubicBezTo>
                  <a:pt x="9265" y="5232196"/>
                  <a:pt x="8913" y="5231467"/>
                  <a:pt x="9004" y="5230552"/>
                </a:cubicBezTo>
                <a:lnTo>
                  <a:pt x="9274" y="5227804"/>
                </a:lnTo>
                <a:cubicBezTo>
                  <a:pt x="9452" y="5225973"/>
                  <a:pt x="9819" y="5223940"/>
                  <a:pt x="9811" y="5222308"/>
                </a:cubicBezTo>
                <a:cubicBezTo>
                  <a:pt x="9755" y="5211840"/>
                  <a:pt x="8673" y="5224803"/>
                  <a:pt x="9496" y="5216405"/>
                </a:cubicBezTo>
                <a:cubicBezTo>
                  <a:pt x="9302" y="5215352"/>
                  <a:pt x="8977" y="5214469"/>
                  <a:pt x="8912" y="5213249"/>
                </a:cubicBezTo>
                <a:cubicBezTo>
                  <a:pt x="8870" y="5212477"/>
                  <a:pt x="9221" y="5211272"/>
                  <a:pt x="9181" y="5210500"/>
                </a:cubicBezTo>
                <a:cubicBezTo>
                  <a:pt x="8800" y="5203355"/>
                  <a:pt x="8248" y="5210896"/>
                  <a:pt x="8865" y="5204597"/>
                </a:cubicBezTo>
                <a:lnTo>
                  <a:pt x="8282" y="5201441"/>
                </a:lnTo>
                <a:cubicBezTo>
                  <a:pt x="6867" y="5193798"/>
                  <a:pt x="6830" y="5198023"/>
                  <a:pt x="7652" y="5189632"/>
                </a:cubicBezTo>
                <a:cubicBezTo>
                  <a:pt x="7457" y="5188581"/>
                  <a:pt x="7134" y="5187696"/>
                  <a:pt x="7068" y="5186477"/>
                </a:cubicBezTo>
                <a:cubicBezTo>
                  <a:pt x="7026" y="5185706"/>
                  <a:pt x="7459" y="5184394"/>
                  <a:pt x="7336" y="5183728"/>
                </a:cubicBezTo>
                <a:cubicBezTo>
                  <a:pt x="7062" y="5182241"/>
                  <a:pt x="4888" y="5182665"/>
                  <a:pt x="5901" y="5180163"/>
                </a:cubicBezTo>
                <a:lnTo>
                  <a:pt x="11313" y="5116566"/>
                </a:lnTo>
                <a:lnTo>
                  <a:pt x="78927" y="3839310"/>
                </a:lnTo>
                <a:lnTo>
                  <a:pt x="3036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Freiburg im Breisgau (Németország)">
            <a:extLst>
              <a:ext uri="{FF2B5EF4-FFF2-40B4-BE49-F238E27FC236}">
                <a16:creationId xmlns:a16="http://schemas.microsoft.com/office/drawing/2014/main" id="{2832F10F-A774-4A97-9098-34FD95CB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1272">
            <a:off x="7684579" y="1302072"/>
            <a:ext cx="3582518" cy="425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A02066EC-92CE-4F17-AB46-346119D1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8E4F93A-024D-4896-B535-C700CC6F2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03ABF7D-0FD3-47CF-BF62-C8D9561F03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656E970-02E8-4F91-8392-EC89484E44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E8469CB-65C4-40BA-B613-75617EFBD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EC04BFF-C178-43B0-9567-EEA423F5C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52714">
            <a:off x="10760953" y="536524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Könnycsepp 22">
            <a:extLst>
              <a:ext uri="{FF2B5EF4-FFF2-40B4-BE49-F238E27FC236}">
                <a16:creationId xmlns:a16="http://schemas.microsoft.com/office/drawing/2014/main" id="{57B2E8AF-024A-4227-B97C-021C0F3E3E26}"/>
              </a:ext>
            </a:extLst>
          </p:cNvPr>
          <p:cNvSpPr/>
          <p:nvPr/>
        </p:nvSpPr>
        <p:spPr>
          <a:xfrm rot="8212370">
            <a:off x="8364150" y="4672702"/>
            <a:ext cx="323050" cy="323050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836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40F9F56E-5A69-4F79-A578-5963B46C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568C48C-8E4A-4793-8497-6854F956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5509684" cy="1578930"/>
          </a:xfrm>
        </p:spPr>
        <p:txBody>
          <a:bodyPr>
            <a:normAutofit/>
          </a:bodyPr>
          <a:lstStyle/>
          <a:p>
            <a:r>
              <a:rPr lang="hu-HU" dirty="0"/>
              <a:t>Kiutazás</a:t>
            </a: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E99323BC-1B70-447E-A2E4-BD7851671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245">
            <a:off x="7357309" y="579304"/>
            <a:ext cx="4207231" cy="5687459"/>
          </a:xfrm>
          <a:custGeom>
            <a:avLst/>
            <a:gdLst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0 w 4212976"/>
              <a:gd name="connsiteY3" fmla="*/ 5687201 h 5687201"/>
              <a:gd name="connsiteX4" fmla="*/ 0 w 4212976"/>
              <a:gd name="connsiteY4" fmla="*/ 0 h 5687201"/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22981 w 4212976"/>
              <a:gd name="connsiteY3" fmla="*/ 5686169 h 5687201"/>
              <a:gd name="connsiteX4" fmla="*/ 0 w 4212976"/>
              <a:gd name="connsiteY4" fmla="*/ 0 h 5687201"/>
              <a:gd name="connsiteX0" fmla="*/ 0 w 4207231"/>
              <a:gd name="connsiteY0" fmla="*/ 0 h 5687459"/>
              <a:gd name="connsiteX1" fmla="*/ 4207231 w 4207231"/>
              <a:gd name="connsiteY1" fmla="*/ 258 h 5687459"/>
              <a:gd name="connsiteX2" fmla="*/ 4207231 w 4207231"/>
              <a:gd name="connsiteY2" fmla="*/ 5687459 h 5687459"/>
              <a:gd name="connsiteX3" fmla="*/ 17236 w 4207231"/>
              <a:gd name="connsiteY3" fmla="*/ 5686427 h 5687459"/>
              <a:gd name="connsiteX4" fmla="*/ 0 w 4207231"/>
              <a:gd name="connsiteY4" fmla="*/ 0 h 568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231" h="5687459">
                <a:moveTo>
                  <a:pt x="0" y="0"/>
                </a:moveTo>
                <a:lnTo>
                  <a:pt x="4207231" y="258"/>
                </a:lnTo>
                <a:lnTo>
                  <a:pt x="4207231" y="5687459"/>
                </a:lnTo>
                <a:lnTo>
                  <a:pt x="17236" y="5686427"/>
                </a:lnTo>
                <a:cubicBezTo>
                  <a:pt x="9576" y="3791037"/>
                  <a:pt x="7660" y="1895390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4">
            <a:extLst>
              <a:ext uri="{FF2B5EF4-FFF2-40B4-BE49-F238E27FC236}">
                <a16:creationId xmlns:a16="http://schemas.microsoft.com/office/drawing/2014/main" id="{1FFF5263-8C19-4573-8C94-FC74D1ED1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61469">
            <a:off x="7347250" y="569415"/>
            <a:ext cx="4259614" cy="5705181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  <a:gd name="connsiteX0" fmla="*/ 303549 w 4553570"/>
              <a:gd name="connsiteY0" fmla="*/ 0 h 5549951"/>
              <a:gd name="connsiteX1" fmla="*/ 3305735 w 4553570"/>
              <a:gd name="connsiteY1" fmla="*/ 171842 h 5549951"/>
              <a:gd name="connsiteX2" fmla="*/ 4134546 w 4553570"/>
              <a:gd name="connsiteY2" fmla="*/ 226950 h 5549951"/>
              <a:gd name="connsiteX3" fmla="*/ 4507740 w 4553570"/>
              <a:gd name="connsiteY3" fmla="*/ 247374 h 5549951"/>
              <a:gd name="connsiteX4" fmla="*/ 4535619 w 4553570"/>
              <a:gd name="connsiteY4" fmla="*/ 269179 h 5549951"/>
              <a:gd name="connsiteX5" fmla="*/ 4533845 w 4553570"/>
              <a:gd name="connsiteY5" fmla="*/ 300930 h 5549951"/>
              <a:gd name="connsiteX6" fmla="*/ 4536767 w 4553570"/>
              <a:gd name="connsiteY6" fmla="*/ 302647 h 5549951"/>
              <a:gd name="connsiteX7" fmla="*/ 4553193 w 4553570"/>
              <a:gd name="connsiteY7" fmla="*/ 334222 h 5549951"/>
              <a:gd name="connsiteX8" fmla="*/ 4530932 w 4553570"/>
              <a:gd name="connsiteY8" fmla="*/ 391868 h 5549951"/>
              <a:gd name="connsiteX9" fmla="*/ 4527444 w 4553570"/>
              <a:gd name="connsiteY9" fmla="*/ 415489 h 5549951"/>
              <a:gd name="connsiteX10" fmla="*/ 4522339 w 4553570"/>
              <a:gd name="connsiteY10" fmla="*/ 506828 h 5549951"/>
              <a:gd name="connsiteX11" fmla="*/ 4521689 w 4553570"/>
              <a:gd name="connsiteY11" fmla="*/ 553245 h 5549951"/>
              <a:gd name="connsiteX12" fmla="*/ 4518590 w 4553570"/>
              <a:gd name="connsiteY12" fmla="*/ 581709 h 5549951"/>
              <a:gd name="connsiteX13" fmla="*/ 4517921 w 4553570"/>
              <a:gd name="connsiteY13" fmla="*/ 585890 h 5549951"/>
              <a:gd name="connsiteX14" fmla="*/ 4504984 w 4553570"/>
              <a:gd name="connsiteY14" fmla="*/ 817404 h 5549951"/>
              <a:gd name="connsiteX15" fmla="*/ 4506697 w 4553570"/>
              <a:gd name="connsiteY15" fmla="*/ 822238 h 5549951"/>
              <a:gd name="connsiteX16" fmla="*/ 4504546 w 4553570"/>
              <a:gd name="connsiteY16" fmla="*/ 846069 h 5549951"/>
              <a:gd name="connsiteX17" fmla="*/ 4502946 w 4553570"/>
              <a:gd name="connsiteY17" fmla="*/ 853854 h 5549951"/>
              <a:gd name="connsiteX18" fmla="*/ 4496708 w 4553570"/>
              <a:gd name="connsiteY18" fmla="*/ 965485 h 5549951"/>
              <a:gd name="connsiteX19" fmla="*/ 4498785 w 4553570"/>
              <a:gd name="connsiteY19" fmla="*/ 966385 h 5549951"/>
              <a:gd name="connsiteX20" fmla="*/ 4502904 w 4553570"/>
              <a:gd name="connsiteY20" fmla="*/ 1002567 h 5549951"/>
              <a:gd name="connsiteX21" fmla="*/ 4498106 w 4553570"/>
              <a:gd name="connsiteY21" fmla="*/ 1101094 h 5549951"/>
              <a:gd name="connsiteX22" fmla="*/ 4498001 w 4553570"/>
              <a:gd name="connsiteY22" fmla="*/ 1159389 h 5549951"/>
              <a:gd name="connsiteX23" fmla="*/ 4502304 w 4553570"/>
              <a:gd name="connsiteY23" fmla="*/ 1180505 h 5549951"/>
              <a:gd name="connsiteX24" fmla="*/ 4505394 w 4553570"/>
              <a:gd name="connsiteY24" fmla="*/ 1210687 h 5549951"/>
              <a:gd name="connsiteX25" fmla="*/ 4514211 w 4553570"/>
              <a:gd name="connsiteY25" fmla="*/ 1263157 h 5549951"/>
              <a:gd name="connsiteX26" fmla="*/ 4516488 w 4553570"/>
              <a:gd name="connsiteY26" fmla="*/ 1313374 h 5549951"/>
              <a:gd name="connsiteX27" fmla="*/ 4515608 w 4553570"/>
              <a:gd name="connsiteY27" fmla="*/ 1347004 h 5549951"/>
              <a:gd name="connsiteX28" fmla="*/ 4515145 w 4553570"/>
              <a:gd name="connsiteY28" fmla="*/ 1351864 h 5549951"/>
              <a:gd name="connsiteX29" fmla="*/ 4506026 w 4553570"/>
              <a:gd name="connsiteY29" fmla="*/ 1391762 h 5549951"/>
              <a:gd name="connsiteX30" fmla="*/ 4509290 w 4553570"/>
              <a:gd name="connsiteY30" fmla="*/ 1395707 h 5549951"/>
              <a:gd name="connsiteX31" fmla="*/ 4512132 w 4553570"/>
              <a:gd name="connsiteY31" fmla="*/ 1408524 h 5549951"/>
              <a:gd name="connsiteX32" fmla="*/ 4507391 w 4553570"/>
              <a:gd name="connsiteY32" fmla="*/ 1419109 h 5549951"/>
              <a:gd name="connsiteX33" fmla="*/ 4497207 w 4553570"/>
              <a:gd name="connsiteY33" fmla="*/ 1469337 h 5549951"/>
              <a:gd name="connsiteX34" fmla="*/ 4486310 w 4553570"/>
              <a:gd name="connsiteY34" fmla="*/ 1543038 h 5549951"/>
              <a:gd name="connsiteX35" fmla="*/ 4481429 w 4553570"/>
              <a:gd name="connsiteY35" fmla="*/ 1553997 h 5549951"/>
              <a:gd name="connsiteX36" fmla="*/ 4467001 w 4553570"/>
              <a:gd name="connsiteY36" fmla="*/ 1626071 h 5549951"/>
              <a:gd name="connsiteX37" fmla="*/ 4463286 w 4553570"/>
              <a:gd name="connsiteY37" fmla="*/ 1664103 h 5549951"/>
              <a:gd name="connsiteX38" fmla="*/ 4466946 w 4553570"/>
              <a:gd name="connsiteY38" fmla="*/ 1668558 h 5549951"/>
              <a:gd name="connsiteX39" fmla="*/ 4465296 w 4553570"/>
              <a:gd name="connsiteY39" fmla="*/ 1679756 h 5549951"/>
              <a:gd name="connsiteX40" fmla="*/ 4465708 w 4553570"/>
              <a:gd name="connsiteY40" fmla="*/ 1682815 h 5549951"/>
              <a:gd name="connsiteX41" fmla="*/ 4467219 w 4553570"/>
              <a:gd name="connsiteY41" fmla="*/ 1700268 h 5549951"/>
              <a:gd name="connsiteX42" fmla="*/ 4455749 w 4553570"/>
              <a:gd name="connsiteY42" fmla="*/ 1735163 h 5549951"/>
              <a:gd name="connsiteX43" fmla="*/ 4453689 w 4553570"/>
              <a:gd name="connsiteY43" fmla="*/ 1735289 h 5549951"/>
              <a:gd name="connsiteX44" fmla="*/ 4445191 w 4553570"/>
              <a:gd name="connsiteY44" fmla="*/ 1887374 h 5549951"/>
              <a:gd name="connsiteX45" fmla="*/ 4453882 w 4553570"/>
              <a:gd name="connsiteY45" fmla="*/ 1911536 h 5549951"/>
              <a:gd name="connsiteX46" fmla="*/ 4456160 w 4553570"/>
              <a:gd name="connsiteY46" fmla="*/ 1961755 h 5549951"/>
              <a:gd name="connsiteX47" fmla="*/ 4455279 w 4553570"/>
              <a:gd name="connsiteY47" fmla="*/ 1995384 h 5549951"/>
              <a:gd name="connsiteX48" fmla="*/ 4454817 w 4553570"/>
              <a:gd name="connsiteY48" fmla="*/ 2000244 h 5549951"/>
              <a:gd name="connsiteX49" fmla="*/ 4445697 w 4553570"/>
              <a:gd name="connsiteY49" fmla="*/ 2040142 h 5549951"/>
              <a:gd name="connsiteX50" fmla="*/ 4448962 w 4553570"/>
              <a:gd name="connsiteY50" fmla="*/ 2044087 h 5549951"/>
              <a:gd name="connsiteX51" fmla="*/ 4451803 w 4553570"/>
              <a:gd name="connsiteY51" fmla="*/ 2056904 h 5549951"/>
              <a:gd name="connsiteX52" fmla="*/ 4447062 w 4553570"/>
              <a:gd name="connsiteY52" fmla="*/ 2067489 h 5549951"/>
              <a:gd name="connsiteX53" fmla="*/ 4436878 w 4553570"/>
              <a:gd name="connsiteY53" fmla="*/ 2117719 h 5549951"/>
              <a:gd name="connsiteX54" fmla="*/ 4429547 w 4553570"/>
              <a:gd name="connsiteY54" fmla="*/ 2167300 h 5549951"/>
              <a:gd name="connsiteX55" fmla="*/ 4373464 w 4553570"/>
              <a:gd name="connsiteY55" fmla="*/ 3223633 h 5549951"/>
              <a:gd name="connsiteX56" fmla="*/ 4360678 w 4553570"/>
              <a:gd name="connsiteY56" fmla="*/ 3477281 h 5549951"/>
              <a:gd name="connsiteX57" fmla="*/ 4349593 w 4553570"/>
              <a:gd name="connsiteY57" fmla="*/ 3639984 h 5549951"/>
              <a:gd name="connsiteX58" fmla="*/ 4258832 w 4553570"/>
              <a:gd name="connsiteY58" fmla="*/ 5278921 h 5549951"/>
              <a:gd name="connsiteX59" fmla="*/ 4264130 w 4553570"/>
              <a:gd name="connsiteY59" fmla="*/ 5315626 h 5549951"/>
              <a:gd name="connsiteX60" fmla="*/ 4267664 w 4553570"/>
              <a:gd name="connsiteY60" fmla="*/ 5350090 h 5549951"/>
              <a:gd name="connsiteX61" fmla="*/ 4270496 w 4553570"/>
              <a:gd name="connsiteY61" fmla="*/ 5450399 h 5549951"/>
              <a:gd name="connsiteX62" fmla="*/ 4251939 w 4553570"/>
              <a:gd name="connsiteY62" fmla="*/ 5484804 h 5549951"/>
              <a:gd name="connsiteX63" fmla="*/ 4247287 w 4553570"/>
              <a:gd name="connsiteY63" fmla="*/ 5487504 h 5549951"/>
              <a:gd name="connsiteX64" fmla="*/ 4243830 w 4553570"/>
              <a:gd name="connsiteY64" fmla="*/ 5549951 h 5549951"/>
              <a:gd name="connsiteX65" fmla="*/ 0 w 4553570"/>
              <a:gd name="connsiteY65" fmla="*/ 5309929 h 5549951"/>
              <a:gd name="connsiteX66" fmla="*/ 4447 w 4553570"/>
              <a:gd name="connsiteY66" fmla="*/ 5239903 h 5549951"/>
              <a:gd name="connsiteX67" fmla="*/ 8667 w 4553570"/>
              <a:gd name="connsiteY67" fmla="*/ 5233298 h 5549951"/>
              <a:gd name="connsiteX68" fmla="*/ 8936 w 4553570"/>
              <a:gd name="connsiteY68" fmla="*/ 5230552 h 5549951"/>
              <a:gd name="connsiteX69" fmla="*/ 9206 w 4553570"/>
              <a:gd name="connsiteY69" fmla="*/ 5227804 h 5549951"/>
              <a:gd name="connsiteX70" fmla="*/ 9743 w 4553570"/>
              <a:gd name="connsiteY70" fmla="*/ 5222308 h 5549951"/>
              <a:gd name="connsiteX71" fmla="*/ 9428 w 4553570"/>
              <a:gd name="connsiteY71" fmla="*/ 5216405 h 5549951"/>
              <a:gd name="connsiteX72" fmla="*/ 8844 w 4553570"/>
              <a:gd name="connsiteY72" fmla="*/ 5213249 h 5549951"/>
              <a:gd name="connsiteX73" fmla="*/ 9113 w 4553570"/>
              <a:gd name="connsiteY73" fmla="*/ 5210500 h 5549951"/>
              <a:gd name="connsiteX74" fmla="*/ 8797 w 4553570"/>
              <a:gd name="connsiteY74" fmla="*/ 5204597 h 5549951"/>
              <a:gd name="connsiteX75" fmla="*/ 8214 w 4553570"/>
              <a:gd name="connsiteY75" fmla="*/ 5201441 h 5549951"/>
              <a:gd name="connsiteX76" fmla="*/ 7584 w 4553570"/>
              <a:gd name="connsiteY76" fmla="*/ 5189632 h 5549951"/>
              <a:gd name="connsiteX77" fmla="*/ 7000 w 4553570"/>
              <a:gd name="connsiteY77" fmla="*/ 5186477 h 5549951"/>
              <a:gd name="connsiteX78" fmla="*/ 7268 w 4553570"/>
              <a:gd name="connsiteY78" fmla="*/ 5183728 h 5549951"/>
              <a:gd name="connsiteX79" fmla="*/ 5833 w 4553570"/>
              <a:gd name="connsiteY79" fmla="*/ 5180163 h 5549951"/>
              <a:gd name="connsiteX80" fmla="*/ 11245 w 4553570"/>
              <a:gd name="connsiteY80" fmla="*/ 5116566 h 5549951"/>
              <a:gd name="connsiteX81" fmla="*/ 78859 w 4553570"/>
              <a:gd name="connsiteY81" fmla="*/ 3839310 h 5549951"/>
              <a:gd name="connsiteX82" fmla="*/ 303549 w 4553570"/>
              <a:gd name="connsiteY82" fmla="*/ 0 h 5549951"/>
              <a:gd name="connsiteX0" fmla="*/ 303617 w 4553638"/>
              <a:gd name="connsiteY0" fmla="*/ 0 h 5549951"/>
              <a:gd name="connsiteX1" fmla="*/ 3305803 w 4553638"/>
              <a:gd name="connsiteY1" fmla="*/ 171842 h 5549951"/>
              <a:gd name="connsiteX2" fmla="*/ 4134614 w 4553638"/>
              <a:gd name="connsiteY2" fmla="*/ 226950 h 5549951"/>
              <a:gd name="connsiteX3" fmla="*/ 4507808 w 4553638"/>
              <a:gd name="connsiteY3" fmla="*/ 247374 h 5549951"/>
              <a:gd name="connsiteX4" fmla="*/ 4535687 w 4553638"/>
              <a:gd name="connsiteY4" fmla="*/ 269179 h 5549951"/>
              <a:gd name="connsiteX5" fmla="*/ 4533913 w 4553638"/>
              <a:gd name="connsiteY5" fmla="*/ 300930 h 5549951"/>
              <a:gd name="connsiteX6" fmla="*/ 4536835 w 4553638"/>
              <a:gd name="connsiteY6" fmla="*/ 302647 h 5549951"/>
              <a:gd name="connsiteX7" fmla="*/ 4553261 w 4553638"/>
              <a:gd name="connsiteY7" fmla="*/ 334222 h 5549951"/>
              <a:gd name="connsiteX8" fmla="*/ 4531000 w 4553638"/>
              <a:gd name="connsiteY8" fmla="*/ 391868 h 5549951"/>
              <a:gd name="connsiteX9" fmla="*/ 4527512 w 4553638"/>
              <a:gd name="connsiteY9" fmla="*/ 415489 h 5549951"/>
              <a:gd name="connsiteX10" fmla="*/ 4522407 w 4553638"/>
              <a:gd name="connsiteY10" fmla="*/ 506828 h 5549951"/>
              <a:gd name="connsiteX11" fmla="*/ 4521757 w 4553638"/>
              <a:gd name="connsiteY11" fmla="*/ 553245 h 5549951"/>
              <a:gd name="connsiteX12" fmla="*/ 4518658 w 4553638"/>
              <a:gd name="connsiteY12" fmla="*/ 581709 h 5549951"/>
              <a:gd name="connsiteX13" fmla="*/ 4517989 w 4553638"/>
              <a:gd name="connsiteY13" fmla="*/ 585890 h 5549951"/>
              <a:gd name="connsiteX14" fmla="*/ 4505052 w 4553638"/>
              <a:gd name="connsiteY14" fmla="*/ 817404 h 5549951"/>
              <a:gd name="connsiteX15" fmla="*/ 4506765 w 4553638"/>
              <a:gd name="connsiteY15" fmla="*/ 822238 h 5549951"/>
              <a:gd name="connsiteX16" fmla="*/ 4504614 w 4553638"/>
              <a:gd name="connsiteY16" fmla="*/ 846069 h 5549951"/>
              <a:gd name="connsiteX17" fmla="*/ 4503014 w 4553638"/>
              <a:gd name="connsiteY17" fmla="*/ 853854 h 5549951"/>
              <a:gd name="connsiteX18" fmla="*/ 4496776 w 4553638"/>
              <a:gd name="connsiteY18" fmla="*/ 965485 h 5549951"/>
              <a:gd name="connsiteX19" fmla="*/ 4498853 w 4553638"/>
              <a:gd name="connsiteY19" fmla="*/ 966385 h 5549951"/>
              <a:gd name="connsiteX20" fmla="*/ 4502972 w 4553638"/>
              <a:gd name="connsiteY20" fmla="*/ 1002567 h 5549951"/>
              <a:gd name="connsiteX21" fmla="*/ 4498174 w 4553638"/>
              <a:gd name="connsiteY21" fmla="*/ 1101094 h 5549951"/>
              <a:gd name="connsiteX22" fmla="*/ 4498069 w 4553638"/>
              <a:gd name="connsiteY22" fmla="*/ 1159389 h 5549951"/>
              <a:gd name="connsiteX23" fmla="*/ 4502372 w 4553638"/>
              <a:gd name="connsiteY23" fmla="*/ 1180505 h 5549951"/>
              <a:gd name="connsiteX24" fmla="*/ 4505462 w 4553638"/>
              <a:gd name="connsiteY24" fmla="*/ 1210687 h 5549951"/>
              <a:gd name="connsiteX25" fmla="*/ 4514279 w 4553638"/>
              <a:gd name="connsiteY25" fmla="*/ 1263157 h 5549951"/>
              <a:gd name="connsiteX26" fmla="*/ 4516556 w 4553638"/>
              <a:gd name="connsiteY26" fmla="*/ 1313374 h 5549951"/>
              <a:gd name="connsiteX27" fmla="*/ 4515676 w 4553638"/>
              <a:gd name="connsiteY27" fmla="*/ 1347004 h 5549951"/>
              <a:gd name="connsiteX28" fmla="*/ 4515213 w 4553638"/>
              <a:gd name="connsiteY28" fmla="*/ 1351864 h 5549951"/>
              <a:gd name="connsiteX29" fmla="*/ 4506094 w 4553638"/>
              <a:gd name="connsiteY29" fmla="*/ 1391762 h 5549951"/>
              <a:gd name="connsiteX30" fmla="*/ 4509358 w 4553638"/>
              <a:gd name="connsiteY30" fmla="*/ 1395707 h 5549951"/>
              <a:gd name="connsiteX31" fmla="*/ 4512200 w 4553638"/>
              <a:gd name="connsiteY31" fmla="*/ 1408524 h 5549951"/>
              <a:gd name="connsiteX32" fmla="*/ 4507459 w 4553638"/>
              <a:gd name="connsiteY32" fmla="*/ 1419109 h 5549951"/>
              <a:gd name="connsiteX33" fmla="*/ 4497275 w 4553638"/>
              <a:gd name="connsiteY33" fmla="*/ 1469337 h 5549951"/>
              <a:gd name="connsiteX34" fmla="*/ 4486378 w 4553638"/>
              <a:gd name="connsiteY34" fmla="*/ 1543038 h 5549951"/>
              <a:gd name="connsiteX35" fmla="*/ 4481497 w 4553638"/>
              <a:gd name="connsiteY35" fmla="*/ 1553997 h 5549951"/>
              <a:gd name="connsiteX36" fmla="*/ 4467069 w 4553638"/>
              <a:gd name="connsiteY36" fmla="*/ 1626071 h 5549951"/>
              <a:gd name="connsiteX37" fmla="*/ 4463354 w 4553638"/>
              <a:gd name="connsiteY37" fmla="*/ 1664103 h 5549951"/>
              <a:gd name="connsiteX38" fmla="*/ 4467014 w 4553638"/>
              <a:gd name="connsiteY38" fmla="*/ 1668558 h 5549951"/>
              <a:gd name="connsiteX39" fmla="*/ 4465364 w 4553638"/>
              <a:gd name="connsiteY39" fmla="*/ 1679756 h 5549951"/>
              <a:gd name="connsiteX40" fmla="*/ 4465776 w 4553638"/>
              <a:gd name="connsiteY40" fmla="*/ 1682815 h 5549951"/>
              <a:gd name="connsiteX41" fmla="*/ 4467287 w 4553638"/>
              <a:gd name="connsiteY41" fmla="*/ 1700268 h 5549951"/>
              <a:gd name="connsiteX42" fmla="*/ 4455817 w 4553638"/>
              <a:gd name="connsiteY42" fmla="*/ 1735163 h 5549951"/>
              <a:gd name="connsiteX43" fmla="*/ 4453757 w 4553638"/>
              <a:gd name="connsiteY43" fmla="*/ 1735289 h 5549951"/>
              <a:gd name="connsiteX44" fmla="*/ 4445259 w 4553638"/>
              <a:gd name="connsiteY44" fmla="*/ 1887374 h 5549951"/>
              <a:gd name="connsiteX45" fmla="*/ 4453950 w 4553638"/>
              <a:gd name="connsiteY45" fmla="*/ 1911536 h 5549951"/>
              <a:gd name="connsiteX46" fmla="*/ 4456228 w 4553638"/>
              <a:gd name="connsiteY46" fmla="*/ 1961755 h 5549951"/>
              <a:gd name="connsiteX47" fmla="*/ 4455347 w 4553638"/>
              <a:gd name="connsiteY47" fmla="*/ 1995384 h 5549951"/>
              <a:gd name="connsiteX48" fmla="*/ 4454885 w 4553638"/>
              <a:gd name="connsiteY48" fmla="*/ 2000244 h 5549951"/>
              <a:gd name="connsiteX49" fmla="*/ 4445765 w 4553638"/>
              <a:gd name="connsiteY49" fmla="*/ 2040142 h 5549951"/>
              <a:gd name="connsiteX50" fmla="*/ 4449030 w 4553638"/>
              <a:gd name="connsiteY50" fmla="*/ 2044087 h 5549951"/>
              <a:gd name="connsiteX51" fmla="*/ 4451871 w 4553638"/>
              <a:gd name="connsiteY51" fmla="*/ 2056904 h 5549951"/>
              <a:gd name="connsiteX52" fmla="*/ 4447130 w 4553638"/>
              <a:gd name="connsiteY52" fmla="*/ 2067489 h 5549951"/>
              <a:gd name="connsiteX53" fmla="*/ 4436946 w 4553638"/>
              <a:gd name="connsiteY53" fmla="*/ 2117719 h 5549951"/>
              <a:gd name="connsiteX54" fmla="*/ 4429615 w 4553638"/>
              <a:gd name="connsiteY54" fmla="*/ 2167300 h 5549951"/>
              <a:gd name="connsiteX55" fmla="*/ 4373532 w 4553638"/>
              <a:gd name="connsiteY55" fmla="*/ 3223633 h 5549951"/>
              <a:gd name="connsiteX56" fmla="*/ 4360746 w 4553638"/>
              <a:gd name="connsiteY56" fmla="*/ 3477281 h 5549951"/>
              <a:gd name="connsiteX57" fmla="*/ 4349661 w 4553638"/>
              <a:gd name="connsiteY57" fmla="*/ 3639984 h 5549951"/>
              <a:gd name="connsiteX58" fmla="*/ 4258900 w 4553638"/>
              <a:gd name="connsiteY58" fmla="*/ 5278921 h 5549951"/>
              <a:gd name="connsiteX59" fmla="*/ 4264198 w 4553638"/>
              <a:gd name="connsiteY59" fmla="*/ 5315626 h 5549951"/>
              <a:gd name="connsiteX60" fmla="*/ 4267732 w 4553638"/>
              <a:gd name="connsiteY60" fmla="*/ 5350090 h 5549951"/>
              <a:gd name="connsiteX61" fmla="*/ 4270564 w 4553638"/>
              <a:gd name="connsiteY61" fmla="*/ 5450399 h 5549951"/>
              <a:gd name="connsiteX62" fmla="*/ 4252007 w 4553638"/>
              <a:gd name="connsiteY62" fmla="*/ 5484804 h 5549951"/>
              <a:gd name="connsiteX63" fmla="*/ 4247355 w 4553638"/>
              <a:gd name="connsiteY63" fmla="*/ 5487504 h 5549951"/>
              <a:gd name="connsiteX64" fmla="*/ 4243898 w 4553638"/>
              <a:gd name="connsiteY64" fmla="*/ 5549951 h 5549951"/>
              <a:gd name="connsiteX65" fmla="*/ 0 w 4553638"/>
              <a:gd name="connsiteY65" fmla="*/ 5315524 h 5549951"/>
              <a:gd name="connsiteX66" fmla="*/ 4515 w 4553638"/>
              <a:gd name="connsiteY66" fmla="*/ 5239903 h 5549951"/>
              <a:gd name="connsiteX67" fmla="*/ 8735 w 4553638"/>
              <a:gd name="connsiteY67" fmla="*/ 5233298 h 5549951"/>
              <a:gd name="connsiteX68" fmla="*/ 9004 w 4553638"/>
              <a:gd name="connsiteY68" fmla="*/ 5230552 h 5549951"/>
              <a:gd name="connsiteX69" fmla="*/ 9274 w 4553638"/>
              <a:gd name="connsiteY69" fmla="*/ 5227804 h 5549951"/>
              <a:gd name="connsiteX70" fmla="*/ 9811 w 4553638"/>
              <a:gd name="connsiteY70" fmla="*/ 5222308 h 5549951"/>
              <a:gd name="connsiteX71" fmla="*/ 9496 w 4553638"/>
              <a:gd name="connsiteY71" fmla="*/ 5216405 h 5549951"/>
              <a:gd name="connsiteX72" fmla="*/ 8912 w 4553638"/>
              <a:gd name="connsiteY72" fmla="*/ 5213249 h 5549951"/>
              <a:gd name="connsiteX73" fmla="*/ 9181 w 4553638"/>
              <a:gd name="connsiteY73" fmla="*/ 5210500 h 5549951"/>
              <a:gd name="connsiteX74" fmla="*/ 8865 w 4553638"/>
              <a:gd name="connsiteY74" fmla="*/ 5204597 h 5549951"/>
              <a:gd name="connsiteX75" fmla="*/ 8282 w 4553638"/>
              <a:gd name="connsiteY75" fmla="*/ 5201441 h 5549951"/>
              <a:gd name="connsiteX76" fmla="*/ 7652 w 4553638"/>
              <a:gd name="connsiteY76" fmla="*/ 5189632 h 5549951"/>
              <a:gd name="connsiteX77" fmla="*/ 7068 w 4553638"/>
              <a:gd name="connsiteY77" fmla="*/ 5186477 h 5549951"/>
              <a:gd name="connsiteX78" fmla="*/ 7336 w 4553638"/>
              <a:gd name="connsiteY78" fmla="*/ 5183728 h 5549951"/>
              <a:gd name="connsiteX79" fmla="*/ 5901 w 4553638"/>
              <a:gd name="connsiteY79" fmla="*/ 5180163 h 5549951"/>
              <a:gd name="connsiteX80" fmla="*/ 11313 w 4553638"/>
              <a:gd name="connsiteY80" fmla="*/ 5116566 h 5549951"/>
              <a:gd name="connsiteX81" fmla="*/ 78927 w 4553638"/>
              <a:gd name="connsiteY81" fmla="*/ 3839310 h 5549951"/>
              <a:gd name="connsiteX82" fmla="*/ 303617 w 4553638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638" h="5549951">
                <a:moveTo>
                  <a:pt x="303617" y="0"/>
                </a:moveTo>
                <a:cubicBezTo>
                  <a:pt x="628364" y="31218"/>
                  <a:pt x="2667304" y="134017"/>
                  <a:pt x="3305803" y="171842"/>
                </a:cubicBezTo>
                <a:lnTo>
                  <a:pt x="4134614" y="226950"/>
                </a:lnTo>
                <a:lnTo>
                  <a:pt x="4507808" y="247374"/>
                </a:lnTo>
                <a:lnTo>
                  <a:pt x="4535687" y="269179"/>
                </a:lnTo>
                <a:cubicBezTo>
                  <a:pt x="4535096" y="279763"/>
                  <a:pt x="4534504" y="290346"/>
                  <a:pt x="4533913" y="300930"/>
                </a:cubicBezTo>
                <a:lnTo>
                  <a:pt x="4536835" y="302647"/>
                </a:lnTo>
                <a:cubicBezTo>
                  <a:pt x="4546433" y="304354"/>
                  <a:pt x="4555631" y="291327"/>
                  <a:pt x="4553261" y="334222"/>
                </a:cubicBezTo>
                <a:cubicBezTo>
                  <a:pt x="4542620" y="354710"/>
                  <a:pt x="4535606" y="373686"/>
                  <a:pt x="4531000" y="391868"/>
                </a:cubicBezTo>
                <a:lnTo>
                  <a:pt x="4527512" y="415489"/>
                </a:lnTo>
                <a:lnTo>
                  <a:pt x="4522407" y="506828"/>
                </a:lnTo>
                <a:cubicBezTo>
                  <a:pt x="4522190" y="522300"/>
                  <a:pt x="4521974" y="537773"/>
                  <a:pt x="4521757" y="553245"/>
                </a:cubicBezTo>
                <a:cubicBezTo>
                  <a:pt x="4521486" y="558170"/>
                  <a:pt x="4520392" y="568699"/>
                  <a:pt x="4518658" y="581709"/>
                </a:cubicBezTo>
                <a:lnTo>
                  <a:pt x="4517989" y="585890"/>
                </a:lnTo>
                <a:lnTo>
                  <a:pt x="4505052" y="817404"/>
                </a:lnTo>
                <a:lnTo>
                  <a:pt x="4506765" y="822238"/>
                </a:lnTo>
                <a:cubicBezTo>
                  <a:pt x="4507267" y="829783"/>
                  <a:pt x="4506186" y="837845"/>
                  <a:pt x="4504614" y="846069"/>
                </a:cubicBezTo>
                <a:lnTo>
                  <a:pt x="4503014" y="853854"/>
                </a:lnTo>
                <a:lnTo>
                  <a:pt x="4496776" y="965485"/>
                </a:lnTo>
                <a:lnTo>
                  <a:pt x="4498853" y="966385"/>
                </a:lnTo>
                <a:cubicBezTo>
                  <a:pt x="4500294" y="972743"/>
                  <a:pt x="4503085" y="980116"/>
                  <a:pt x="4502972" y="1002567"/>
                </a:cubicBezTo>
                <a:cubicBezTo>
                  <a:pt x="4492134" y="1029868"/>
                  <a:pt x="4512590" y="1067217"/>
                  <a:pt x="4498174" y="1101094"/>
                </a:cubicBezTo>
                <a:cubicBezTo>
                  <a:pt x="4494447" y="1113552"/>
                  <a:pt x="4492555" y="1152106"/>
                  <a:pt x="4498069" y="1159389"/>
                </a:cubicBezTo>
                <a:cubicBezTo>
                  <a:pt x="4498884" y="1167426"/>
                  <a:pt x="4496227" y="1176807"/>
                  <a:pt x="4502372" y="1180505"/>
                </a:cubicBezTo>
                <a:cubicBezTo>
                  <a:pt x="4509671" y="1186625"/>
                  <a:pt x="4496190" y="1214705"/>
                  <a:pt x="4505462" y="1210687"/>
                </a:cubicBezTo>
                <a:cubicBezTo>
                  <a:pt x="4496186" y="1230628"/>
                  <a:pt x="4511297" y="1246424"/>
                  <a:pt x="4514279" y="1263157"/>
                </a:cubicBezTo>
                <a:lnTo>
                  <a:pt x="4516556" y="1313374"/>
                </a:lnTo>
                <a:cubicBezTo>
                  <a:pt x="4516263" y="1324584"/>
                  <a:pt x="4515969" y="1335794"/>
                  <a:pt x="4515676" y="1347004"/>
                </a:cubicBezTo>
                <a:cubicBezTo>
                  <a:pt x="4515522" y="1348624"/>
                  <a:pt x="4515367" y="1350244"/>
                  <a:pt x="4515213" y="1351864"/>
                </a:cubicBezTo>
                <a:lnTo>
                  <a:pt x="4506094" y="1391762"/>
                </a:lnTo>
                <a:cubicBezTo>
                  <a:pt x="4507300" y="1392770"/>
                  <a:pt x="4508402" y="1394098"/>
                  <a:pt x="4509358" y="1395707"/>
                </a:cubicBezTo>
                <a:lnTo>
                  <a:pt x="4512200" y="1408524"/>
                </a:lnTo>
                <a:lnTo>
                  <a:pt x="4507459" y="1419109"/>
                </a:lnTo>
                <a:lnTo>
                  <a:pt x="4497275" y="1469337"/>
                </a:lnTo>
                <a:lnTo>
                  <a:pt x="4486378" y="1543038"/>
                </a:lnTo>
                <a:lnTo>
                  <a:pt x="4481497" y="1553997"/>
                </a:lnTo>
                <a:cubicBezTo>
                  <a:pt x="4475406" y="1579288"/>
                  <a:pt x="4478554" y="1610368"/>
                  <a:pt x="4467069" y="1626071"/>
                </a:cubicBezTo>
                <a:lnTo>
                  <a:pt x="4463354" y="1664103"/>
                </a:lnTo>
                <a:lnTo>
                  <a:pt x="4467014" y="1668558"/>
                </a:lnTo>
                <a:lnTo>
                  <a:pt x="4465364" y="1679756"/>
                </a:lnTo>
                <a:cubicBezTo>
                  <a:pt x="4465501" y="1680776"/>
                  <a:pt x="4465639" y="1681795"/>
                  <a:pt x="4465776" y="1682815"/>
                </a:cubicBezTo>
                <a:cubicBezTo>
                  <a:pt x="4466583" y="1688654"/>
                  <a:pt x="4467240" y="1694439"/>
                  <a:pt x="4467287" y="1700268"/>
                </a:cubicBezTo>
                <a:cubicBezTo>
                  <a:pt x="4452715" y="1697000"/>
                  <a:pt x="4458424" y="1726126"/>
                  <a:pt x="4455817" y="1735163"/>
                </a:cubicBezTo>
                <a:lnTo>
                  <a:pt x="4453757" y="1735289"/>
                </a:lnTo>
                <a:lnTo>
                  <a:pt x="4445259" y="1887374"/>
                </a:lnTo>
                <a:lnTo>
                  <a:pt x="4453950" y="1911536"/>
                </a:lnTo>
                <a:cubicBezTo>
                  <a:pt x="4454709" y="1928276"/>
                  <a:pt x="4455469" y="1945015"/>
                  <a:pt x="4456228" y="1961755"/>
                </a:cubicBezTo>
                <a:cubicBezTo>
                  <a:pt x="4455934" y="1972965"/>
                  <a:pt x="4455641" y="1984174"/>
                  <a:pt x="4455347" y="1995384"/>
                </a:cubicBezTo>
                <a:lnTo>
                  <a:pt x="4454885" y="2000244"/>
                </a:lnTo>
                <a:lnTo>
                  <a:pt x="4445765" y="2040142"/>
                </a:lnTo>
                <a:cubicBezTo>
                  <a:pt x="4446972" y="2041150"/>
                  <a:pt x="4448073" y="2042479"/>
                  <a:pt x="4449030" y="2044087"/>
                </a:cubicBezTo>
                <a:lnTo>
                  <a:pt x="4451871" y="2056904"/>
                </a:lnTo>
                <a:lnTo>
                  <a:pt x="4447130" y="2067489"/>
                </a:lnTo>
                <a:lnTo>
                  <a:pt x="4436946" y="2117719"/>
                </a:lnTo>
                <a:lnTo>
                  <a:pt x="4429615" y="2167300"/>
                </a:lnTo>
                <a:cubicBezTo>
                  <a:pt x="4410921" y="2519411"/>
                  <a:pt x="4377147" y="2876607"/>
                  <a:pt x="4373532" y="3223633"/>
                </a:cubicBezTo>
                <a:cubicBezTo>
                  <a:pt x="4370580" y="3302336"/>
                  <a:pt x="4363697" y="3398578"/>
                  <a:pt x="4360746" y="3477281"/>
                </a:cubicBezTo>
                <a:cubicBezTo>
                  <a:pt x="4367353" y="3471365"/>
                  <a:pt x="4356962" y="3621544"/>
                  <a:pt x="4349661" y="3639984"/>
                </a:cubicBezTo>
                <a:lnTo>
                  <a:pt x="4258900" y="5278921"/>
                </a:lnTo>
                <a:lnTo>
                  <a:pt x="4264198" y="5315626"/>
                </a:lnTo>
                <a:cubicBezTo>
                  <a:pt x="4269986" y="5323538"/>
                  <a:pt x="4266671" y="5327627"/>
                  <a:pt x="4267732" y="5350090"/>
                </a:cubicBezTo>
                <a:cubicBezTo>
                  <a:pt x="4268793" y="5372551"/>
                  <a:pt x="4252068" y="5406222"/>
                  <a:pt x="4270564" y="5450399"/>
                </a:cubicBezTo>
                <a:cubicBezTo>
                  <a:pt x="4270146" y="5457964"/>
                  <a:pt x="4260467" y="5476308"/>
                  <a:pt x="4252007" y="5484804"/>
                </a:cubicBezTo>
                <a:lnTo>
                  <a:pt x="4247355" y="5487504"/>
                </a:lnTo>
                <a:cubicBezTo>
                  <a:pt x="4246203" y="5508319"/>
                  <a:pt x="4248163" y="5526348"/>
                  <a:pt x="4243898" y="5549951"/>
                </a:cubicBezTo>
                <a:lnTo>
                  <a:pt x="0" y="5315524"/>
                </a:lnTo>
                <a:lnTo>
                  <a:pt x="4515" y="5239903"/>
                </a:lnTo>
                <a:lnTo>
                  <a:pt x="8735" y="5233298"/>
                </a:lnTo>
                <a:cubicBezTo>
                  <a:pt x="9265" y="5232196"/>
                  <a:pt x="8913" y="5231467"/>
                  <a:pt x="9004" y="5230552"/>
                </a:cubicBezTo>
                <a:lnTo>
                  <a:pt x="9274" y="5227804"/>
                </a:lnTo>
                <a:cubicBezTo>
                  <a:pt x="9452" y="5225973"/>
                  <a:pt x="9819" y="5223940"/>
                  <a:pt x="9811" y="5222308"/>
                </a:cubicBezTo>
                <a:cubicBezTo>
                  <a:pt x="9755" y="5211840"/>
                  <a:pt x="8673" y="5224803"/>
                  <a:pt x="9496" y="5216405"/>
                </a:cubicBezTo>
                <a:cubicBezTo>
                  <a:pt x="9302" y="5215352"/>
                  <a:pt x="8977" y="5214469"/>
                  <a:pt x="8912" y="5213249"/>
                </a:cubicBezTo>
                <a:cubicBezTo>
                  <a:pt x="8870" y="5212477"/>
                  <a:pt x="9221" y="5211272"/>
                  <a:pt x="9181" y="5210500"/>
                </a:cubicBezTo>
                <a:cubicBezTo>
                  <a:pt x="8800" y="5203355"/>
                  <a:pt x="8248" y="5210896"/>
                  <a:pt x="8865" y="5204597"/>
                </a:cubicBezTo>
                <a:lnTo>
                  <a:pt x="8282" y="5201441"/>
                </a:lnTo>
                <a:cubicBezTo>
                  <a:pt x="6867" y="5193798"/>
                  <a:pt x="6830" y="5198023"/>
                  <a:pt x="7652" y="5189632"/>
                </a:cubicBezTo>
                <a:cubicBezTo>
                  <a:pt x="7457" y="5188581"/>
                  <a:pt x="7134" y="5187696"/>
                  <a:pt x="7068" y="5186477"/>
                </a:cubicBezTo>
                <a:cubicBezTo>
                  <a:pt x="7026" y="5185706"/>
                  <a:pt x="7459" y="5184394"/>
                  <a:pt x="7336" y="5183728"/>
                </a:cubicBezTo>
                <a:cubicBezTo>
                  <a:pt x="7062" y="5182241"/>
                  <a:pt x="4888" y="5182665"/>
                  <a:pt x="5901" y="5180163"/>
                </a:cubicBezTo>
                <a:lnTo>
                  <a:pt x="11313" y="5116566"/>
                </a:lnTo>
                <a:lnTo>
                  <a:pt x="78927" y="3839310"/>
                </a:lnTo>
                <a:lnTo>
                  <a:pt x="3036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Ábra 5" descr="Útvonal (két tű között) egyszínű kitöltéssel">
            <a:extLst>
              <a:ext uri="{FF2B5EF4-FFF2-40B4-BE49-F238E27FC236}">
                <a16:creationId xmlns:a16="http://schemas.microsoft.com/office/drawing/2014/main" id="{AD563EF6-7D65-4CF5-BA6F-73D51732A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1272">
            <a:off x="7684579" y="1636936"/>
            <a:ext cx="3582518" cy="3582518"/>
          </a:xfrm>
          <a:prstGeom prst="rect">
            <a:avLst/>
          </a:prstGeom>
        </p:spPr>
      </p:pic>
      <p:grpSp>
        <p:nvGrpSpPr>
          <p:cNvPr id="28" name="Group 16">
            <a:extLst>
              <a:ext uri="{FF2B5EF4-FFF2-40B4-BE49-F238E27FC236}">
                <a16:creationId xmlns:a16="http://schemas.microsoft.com/office/drawing/2014/main" id="{A02066EC-92CE-4F17-AB46-346119D1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8E4F93A-024D-4896-B535-C700CC6F2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03ABF7D-0FD3-47CF-BF62-C8D9561F03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656E970-02E8-4F91-8392-EC89484E44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18">
              <a:extLst>
                <a:ext uri="{FF2B5EF4-FFF2-40B4-BE49-F238E27FC236}">
                  <a16:creationId xmlns:a16="http://schemas.microsoft.com/office/drawing/2014/main" id="{3E8469CB-65C4-40BA-B613-75617EFBD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: Shape 22">
            <a:extLst>
              <a:ext uri="{FF2B5EF4-FFF2-40B4-BE49-F238E27FC236}">
                <a16:creationId xmlns:a16="http://schemas.microsoft.com/office/drawing/2014/main" id="{5EC04BFF-C178-43B0-9567-EEA423F5C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52714">
            <a:off x="10760953" y="536524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7E712C33-64AB-4103-B3B2-ACA6BEBEC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297750"/>
              </p:ext>
            </p:extLst>
          </p:nvPr>
        </p:nvGraphicFramePr>
        <p:xfrm>
          <a:off x="1219200" y="2331288"/>
          <a:ext cx="5509684" cy="384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1575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58E4FA-C4A9-4D94-828D-0C4D6ED97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059C6FB-6AA0-4B25-AB96-D9F1F3F8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681037"/>
            <a:ext cx="5410200" cy="2166559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4200"/>
              <a:t>Evangelische Hochschule Freiburg</a:t>
            </a:r>
          </a:p>
        </p:txBody>
      </p:sp>
      <p:pic>
        <p:nvPicPr>
          <p:cNvPr id="5" name="Ábra 4" descr="Könyvek egyszínű kitöltéssel">
            <a:extLst>
              <a:ext uri="{FF2B5EF4-FFF2-40B4-BE49-F238E27FC236}">
                <a16:creationId xmlns:a16="http://schemas.microsoft.com/office/drawing/2014/main" id="{8EEA7BE2-EFA5-4BF4-A799-CCFDDFE56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1103940"/>
            <a:ext cx="4645357" cy="4645357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6F72CF-EE8C-4EA1-BE3B-774721CB0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3339035"/>
            <a:ext cx="4610100" cy="2837928"/>
          </a:xfrm>
        </p:spPr>
        <p:txBody>
          <a:bodyPr>
            <a:normAutofit/>
          </a:bodyPr>
          <a:lstStyle/>
          <a:p>
            <a:r>
              <a:rPr lang="hu-HU" dirty="0"/>
              <a:t>Szociális munka</a:t>
            </a:r>
          </a:p>
          <a:p>
            <a:r>
              <a:rPr lang="hu-HU" dirty="0"/>
              <a:t>Gyermekpedagógia</a:t>
            </a:r>
          </a:p>
          <a:p>
            <a:r>
              <a:rPr lang="hu-HU" dirty="0"/>
              <a:t>Tárgyak elfogadtatása</a:t>
            </a:r>
          </a:p>
          <a:p>
            <a:r>
              <a:rPr lang="hu-HU" dirty="0"/>
              <a:t>Gyakorlat, hospitálás</a:t>
            </a:r>
          </a:p>
          <a:p>
            <a:r>
              <a:rPr lang="hu-HU" dirty="0"/>
              <a:t>Német nyelvkurzus (kezdőtől haladó szintig)</a:t>
            </a:r>
          </a:p>
          <a:p>
            <a:endParaRPr lang="hu-H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00ECD2-478B-4839-BD41-6164A9C2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6FE141-FFE2-48EA-8A10-D0067D8E9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473AB16-F1D4-4FC8-8529-2A92A8DEA8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9611FE6-D78F-4C11-B8AF-793BFED9BC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9A5DCA-D8D2-4360-8385-27AF36474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86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51E69D-120B-482B-A656-1D144596A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ED99A7A8-C0B1-423B-95D6-B7C2E13BC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2776">
            <a:off x="6891134" y="460637"/>
            <a:ext cx="4886634" cy="6039868"/>
          </a:xfrm>
          <a:custGeom>
            <a:avLst/>
            <a:gdLst>
              <a:gd name="connsiteX0" fmla="*/ 0 w 4866119"/>
              <a:gd name="connsiteY0" fmla="*/ 0 h 6021535"/>
              <a:gd name="connsiteX1" fmla="*/ 4866119 w 4866119"/>
              <a:gd name="connsiteY1" fmla="*/ 0 h 6021535"/>
              <a:gd name="connsiteX2" fmla="*/ 4866119 w 4866119"/>
              <a:gd name="connsiteY2" fmla="*/ 6021535 h 6021535"/>
              <a:gd name="connsiteX3" fmla="*/ 0 w 4866119"/>
              <a:gd name="connsiteY3" fmla="*/ 6021535 h 6021535"/>
              <a:gd name="connsiteX4" fmla="*/ 0 w 4866119"/>
              <a:gd name="connsiteY4" fmla="*/ 0 h 6021535"/>
              <a:gd name="connsiteX0" fmla="*/ 0 w 4867209"/>
              <a:gd name="connsiteY0" fmla="*/ 0 h 6040959"/>
              <a:gd name="connsiteX1" fmla="*/ 4866119 w 4867209"/>
              <a:gd name="connsiteY1" fmla="*/ 0 h 6040959"/>
              <a:gd name="connsiteX2" fmla="*/ 4867209 w 4867209"/>
              <a:gd name="connsiteY2" fmla="*/ 6040959 h 6040959"/>
              <a:gd name="connsiteX3" fmla="*/ 0 w 4867209"/>
              <a:gd name="connsiteY3" fmla="*/ 6021535 h 6040959"/>
              <a:gd name="connsiteX4" fmla="*/ 0 w 4867209"/>
              <a:gd name="connsiteY4" fmla="*/ 0 h 6040959"/>
              <a:gd name="connsiteX0" fmla="*/ 0 w 4886634"/>
              <a:gd name="connsiteY0" fmla="*/ 0 h 6039868"/>
              <a:gd name="connsiteX1" fmla="*/ 4866119 w 4886634"/>
              <a:gd name="connsiteY1" fmla="*/ 0 h 6039868"/>
              <a:gd name="connsiteX2" fmla="*/ 4886634 w 4886634"/>
              <a:gd name="connsiteY2" fmla="*/ 6039868 h 6039868"/>
              <a:gd name="connsiteX3" fmla="*/ 0 w 4886634"/>
              <a:gd name="connsiteY3" fmla="*/ 6021535 h 6039868"/>
              <a:gd name="connsiteX4" fmla="*/ 0 w 4886634"/>
              <a:gd name="connsiteY4" fmla="*/ 0 h 6039868"/>
              <a:gd name="connsiteX0" fmla="*/ 0 w 4886634"/>
              <a:gd name="connsiteY0" fmla="*/ 0 h 6039868"/>
              <a:gd name="connsiteX1" fmla="*/ 4876376 w 4886634"/>
              <a:gd name="connsiteY1" fmla="*/ 9167 h 6039868"/>
              <a:gd name="connsiteX2" fmla="*/ 4886634 w 4886634"/>
              <a:gd name="connsiteY2" fmla="*/ 6039868 h 6039868"/>
              <a:gd name="connsiteX3" fmla="*/ 0 w 4886634"/>
              <a:gd name="connsiteY3" fmla="*/ 6021535 h 6039868"/>
              <a:gd name="connsiteX4" fmla="*/ 0 w 4886634"/>
              <a:gd name="connsiteY4" fmla="*/ 0 h 603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6634" h="6039868">
                <a:moveTo>
                  <a:pt x="0" y="0"/>
                </a:moveTo>
                <a:lnTo>
                  <a:pt x="4876376" y="9167"/>
                </a:lnTo>
                <a:cubicBezTo>
                  <a:pt x="4876739" y="2022820"/>
                  <a:pt x="4886271" y="4026215"/>
                  <a:pt x="4886634" y="6039868"/>
                </a:cubicBezTo>
                <a:lnTo>
                  <a:pt x="0" y="602153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9EC6597-3639-46D5-9E51-EF841119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7000" y="463765"/>
            <a:ext cx="4949985" cy="6044579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553447" h="5549974">
                <a:moveTo>
                  <a:pt x="303426" y="0"/>
                </a:moveTo>
                <a:cubicBezTo>
                  <a:pt x="628173" y="31218"/>
                  <a:pt x="2667113" y="134017"/>
                  <a:pt x="3305612" y="171842"/>
                </a:cubicBezTo>
                <a:lnTo>
                  <a:pt x="4134423" y="226950"/>
                </a:lnTo>
                <a:lnTo>
                  <a:pt x="4507617" y="247374"/>
                </a:lnTo>
                <a:lnTo>
                  <a:pt x="4535496" y="269179"/>
                </a:lnTo>
                <a:cubicBezTo>
                  <a:pt x="4534905" y="279763"/>
                  <a:pt x="4534313" y="290346"/>
                  <a:pt x="4533722" y="300930"/>
                </a:cubicBezTo>
                <a:lnTo>
                  <a:pt x="4536644" y="302647"/>
                </a:lnTo>
                <a:cubicBezTo>
                  <a:pt x="4546242" y="304354"/>
                  <a:pt x="4555440" y="291327"/>
                  <a:pt x="4553070" y="334222"/>
                </a:cubicBezTo>
                <a:cubicBezTo>
                  <a:pt x="4542429" y="354710"/>
                  <a:pt x="4535415" y="373686"/>
                  <a:pt x="4530809" y="391868"/>
                </a:cubicBezTo>
                <a:lnTo>
                  <a:pt x="4527321" y="415489"/>
                </a:lnTo>
                <a:lnTo>
                  <a:pt x="4522216" y="506828"/>
                </a:lnTo>
                <a:cubicBezTo>
                  <a:pt x="4521999" y="522300"/>
                  <a:pt x="4521783" y="537773"/>
                  <a:pt x="4521566" y="553245"/>
                </a:cubicBezTo>
                <a:cubicBezTo>
                  <a:pt x="4521295" y="558170"/>
                  <a:pt x="4520201" y="568699"/>
                  <a:pt x="4518467" y="581709"/>
                </a:cubicBezTo>
                <a:lnTo>
                  <a:pt x="4517798" y="585890"/>
                </a:lnTo>
                <a:lnTo>
                  <a:pt x="4504861" y="817404"/>
                </a:lnTo>
                <a:lnTo>
                  <a:pt x="4506574" y="822238"/>
                </a:lnTo>
                <a:cubicBezTo>
                  <a:pt x="4507076" y="829783"/>
                  <a:pt x="4505995" y="837845"/>
                  <a:pt x="4504423" y="846069"/>
                </a:cubicBezTo>
                <a:lnTo>
                  <a:pt x="4502823" y="853854"/>
                </a:lnTo>
                <a:lnTo>
                  <a:pt x="4496585" y="965485"/>
                </a:lnTo>
                <a:lnTo>
                  <a:pt x="4498662" y="966385"/>
                </a:lnTo>
                <a:cubicBezTo>
                  <a:pt x="4500103" y="972743"/>
                  <a:pt x="4502894" y="980116"/>
                  <a:pt x="4502781" y="1002567"/>
                </a:cubicBezTo>
                <a:cubicBezTo>
                  <a:pt x="4491943" y="1029868"/>
                  <a:pt x="4512399" y="1067217"/>
                  <a:pt x="4497983" y="1101094"/>
                </a:cubicBezTo>
                <a:cubicBezTo>
                  <a:pt x="4494256" y="1113552"/>
                  <a:pt x="4492364" y="1152106"/>
                  <a:pt x="4497878" y="1159389"/>
                </a:cubicBezTo>
                <a:cubicBezTo>
                  <a:pt x="4498693" y="1167426"/>
                  <a:pt x="4496036" y="1176807"/>
                  <a:pt x="4502181" y="1180505"/>
                </a:cubicBezTo>
                <a:cubicBezTo>
                  <a:pt x="4509480" y="1186625"/>
                  <a:pt x="4495999" y="1214705"/>
                  <a:pt x="4505271" y="1210687"/>
                </a:cubicBezTo>
                <a:cubicBezTo>
                  <a:pt x="4495995" y="1230628"/>
                  <a:pt x="4511106" y="1246424"/>
                  <a:pt x="4514088" y="1263157"/>
                </a:cubicBezTo>
                <a:lnTo>
                  <a:pt x="4516365" y="1313374"/>
                </a:lnTo>
                <a:cubicBezTo>
                  <a:pt x="4516072" y="1324584"/>
                  <a:pt x="4515778" y="1335794"/>
                  <a:pt x="4515485" y="1347004"/>
                </a:cubicBezTo>
                <a:cubicBezTo>
                  <a:pt x="4515331" y="1348624"/>
                  <a:pt x="4515176" y="1350244"/>
                  <a:pt x="4515022" y="1351864"/>
                </a:cubicBezTo>
                <a:lnTo>
                  <a:pt x="4505903" y="1391762"/>
                </a:lnTo>
                <a:cubicBezTo>
                  <a:pt x="4507109" y="1392770"/>
                  <a:pt x="4508211" y="1394098"/>
                  <a:pt x="4509167" y="1395707"/>
                </a:cubicBezTo>
                <a:lnTo>
                  <a:pt x="4512009" y="1408524"/>
                </a:lnTo>
                <a:lnTo>
                  <a:pt x="4507268" y="1419109"/>
                </a:lnTo>
                <a:lnTo>
                  <a:pt x="4497084" y="1469337"/>
                </a:lnTo>
                <a:lnTo>
                  <a:pt x="4486187" y="1543038"/>
                </a:lnTo>
                <a:lnTo>
                  <a:pt x="4481306" y="1553997"/>
                </a:lnTo>
                <a:cubicBezTo>
                  <a:pt x="4475215" y="1579288"/>
                  <a:pt x="4478363" y="1610368"/>
                  <a:pt x="4466878" y="1626071"/>
                </a:cubicBezTo>
                <a:lnTo>
                  <a:pt x="4463163" y="1664103"/>
                </a:lnTo>
                <a:lnTo>
                  <a:pt x="4466823" y="1668558"/>
                </a:lnTo>
                <a:lnTo>
                  <a:pt x="4465173" y="1679756"/>
                </a:lnTo>
                <a:cubicBezTo>
                  <a:pt x="4465310" y="1680776"/>
                  <a:pt x="4465448" y="1681795"/>
                  <a:pt x="4465585" y="1682815"/>
                </a:cubicBezTo>
                <a:cubicBezTo>
                  <a:pt x="4466392" y="1688654"/>
                  <a:pt x="4467049" y="1694439"/>
                  <a:pt x="4467096" y="1700268"/>
                </a:cubicBezTo>
                <a:cubicBezTo>
                  <a:pt x="4452524" y="1697000"/>
                  <a:pt x="4458233" y="1726126"/>
                  <a:pt x="4455626" y="1735163"/>
                </a:cubicBezTo>
                <a:lnTo>
                  <a:pt x="4453566" y="1735289"/>
                </a:lnTo>
                <a:lnTo>
                  <a:pt x="4445068" y="1887374"/>
                </a:lnTo>
                <a:lnTo>
                  <a:pt x="4453759" y="1911536"/>
                </a:lnTo>
                <a:cubicBezTo>
                  <a:pt x="4454518" y="1928276"/>
                  <a:pt x="4455278" y="1945015"/>
                  <a:pt x="4456037" y="1961755"/>
                </a:cubicBezTo>
                <a:cubicBezTo>
                  <a:pt x="4455743" y="1972965"/>
                  <a:pt x="4455450" y="1984174"/>
                  <a:pt x="4455156" y="1995384"/>
                </a:cubicBezTo>
                <a:lnTo>
                  <a:pt x="4454694" y="2000244"/>
                </a:lnTo>
                <a:lnTo>
                  <a:pt x="4445574" y="2040142"/>
                </a:lnTo>
                <a:cubicBezTo>
                  <a:pt x="4446781" y="2041150"/>
                  <a:pt x="4447882" y="2042479"/>
                  <a:pt x="4448839" y="2044087"/>
                </a:cubicBezTo>
                <a:lnTo>
                  <a:pt x="4451680" y="2056904"/>
                </a:lnTo>
                <a:lnTo>
                  <a:pt x="4446939" y="2067489"/>
                </a:lnTo>
                <a:lnTo>
                  <a:pt x="4436755" y="2117719"/>
                </a:lnTo>
                <a:lnTo>
                  <a:pt x="4429424" y="2167300"/>
                </a:lnTo>
                <a:cubicBezTo>
                  <a:pt x="4410730" y="2519411"/>
                  <a:pt x="4376956" y="2876607"/>
                  <a:pt x="4373341" y="3223633"/>
                </a:cubicBezTo>
                <a:cubicBezTo>
                  <a:pt x="4370389" y="3302336"/>
                  <a:pt x="4363506" y="3398578"/>
                  <a:pt x="4360555" y="3477281"/>
                </a:cubicBezTo>
                <a:cubicBezTo>
                  <a:pt x="4367162" y="3471365"/>
                  <a:pt x="4356771" y="3621544"/>
                  <a:pt x="4349470" y="3639984"/>
                </a:cubicBezTo>
                <a:lnTo>
                  <a:pt x="4258709" y="5278921"/>
                </a:lnTo>
                <a:lnTo>
                  <a:pt x="4264007" y="5315626"/>
                </a:lnTo>
                <a:cubicBezTo>
                  <a:pt x="4269795" y="5323538"/>
                  <a:pt x="4266480" y="5327627"/>
                  <a:pt x="4267541" y="5350090"/>
                </a:cubicBezTo>
                <a:cubicBezTo>
                  <a:pt x="4268602" y="5372551"/>
                  <a:pt x="4251877" y="5406222"/>
                  <a:pt x="4270373" y="5450399"/>
                </a:cubicBezTo>
                <a:cubicBezTo>
                  <a:pt x="4269955" y="5457964"/>
                  <a:pt x="4260276" y="5476308"/>
                  <a:pt x="4251816" y="5484804"/>
                </a:cubicBezTo>
                <a:lnTo>
                  <a:pt x="4247164" y="5487504"/>
                </a:lnTo>
                <a:cubicBezTo>
                  <a:pt x="4246012" y="5508319"/>
                  <a:pt x="4247972" y="5526348"/>
                  <a:pt x="4243707" y="5549951"/>
                </a:cubicBezTo>
                <a:cubicBezTo>
                  <a:pt x="4137119" y="5552242"/>
                  <a:pt x="1717767" y="5384296"/>
                  <a:pt x="310344" y="5297261"/>
                </a:cubicBezTo>
                <a:lnTo>
                  <a:pt x="0" y="5280167"/>
                </a:lnTo>
                <a:lnTo>
                  <a:pt x="4324" y="5239903"/>
                </a:lnTo>
                <a:lnTo>
                  <a:pt x="8544" y="5233298"/>
                </a:lnTo>
                <a:cubicBezTo>
                  <a:pt x="9074" y="5232196"/>
                  <a:pt x="8722" y="5231467"/>
                  <a:pt x="8813" y="5230552"/>
                </a:cubicBezTo>
                <a:lnTo>
                  <a:pt x="9083" y="5227804"/>
                </a:lnTo>
                <a:cubicBezTo>
                  <a:pt x="9261" y="5225973"/>
                  <a:pt x="9628" y="5223940"/>
                  <a:pt x="9620" y="5222308"/>
                </a:cubicBezTo>
                <a:cubicBezTo>
                  <a:pt x="9564" y="5211840"/>
                  <a:pt x="8482" y="5224803"/>
                  <a:pt x="9305" y="5216405"/>
                </a:cubicBezTo>
                <a:cubicBezTo>
                  <a:pt x="9111" y="5215352"/>
                  <a:pt x="8786" y="5214469"/>
                  <a:pt x="8721" y="5213249"/>
                </a:cubicBezTo>
                <a:cubicBezTo>
                  <a:pt x="8679" y="5212477"/>
                  <a:pt x="9030" y="5211272"/>
                  <a:pt x="8990" y="5210500"/>
                </a:cubicBezTo>
                <a:cubicBezTo>
                  <a:pt x="8609" y="5203355"/>
                  <a:pt x="8057" y="5210896"/>
                  <a:pt x="8674" y="5204597"/>
                </a:cubicBezTo>
                <a:lnTo>
                  <a:pt x="8091" y="5201441"/>
                </a:lnTo>
                <a:cubicBezTo>
                  <a:pt x="6676" y="5193798"/>
                  <a:pt x="6639" y="5198023"/>
                  <a:pt x="7461" y="5189632"/>
                </a:cubicBezTo>
                <a:cubicBezTo>
                  <a:pt x="7266" y="5188581"/>
                  <a:pt x="6943" y="5187696"/>
                  <a:pt x="6877" y="5186477"/>
                </a:cubicBezTo>
                <a:cubicBezTo>
                  <a:pt x="6835" y="5185706"/>
                  <a:pt x="7268" y="5184394"/>
                  <a:pt x="7145" y="5183728"/>
                </a:cubicBezTo>
                <a:cubicBezTo>
                  <a:pt x="6871" y="5182241"/>
                  <a:pt x="4697" y="5182665"/>
                  <a:pt x="5710" y="5180163"/>
                </a:cubicBezTo>
                <a:lnTo>
                  <a:pt x="11122" y="5116566"/>
                </a:lnTo>
                <a:lnTo>
                  <a:pt x="78736" y="3839310"/>
                </a:lnTo>
                <a:lnTo>
                  <a:pt x="303426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501E6C6-A1A2-4A8E-AC0E-636668022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8" b="19510"/>
          <a:stretch/>
        </p:blipFill>
        <p:spPr bwMode="auto">
          <a:xfrm>
            <a:off x="6867000" y="463765"/>
            <a:ext cx="4949985" cy="6044579"/>
          </a:xfrm>
          <a:custGeom>
            <a:avLst/>
            <a:gdLst/>
            <a:ahLst/>
            <a:cxnLst/>
            <a:rect l="l" t="t" r="r" b="b"/>
            <a:pathLst>
              <a:path w="4949985" h="6044579">
                <a:moveTo>
                  <a:pt x="329850" y="0"/>
                </a:moveTo>
                <a:cubicBezTo>
                  <a:pt x="682878" y="34000"/>
                  <a:pt x="2899379" y="145961"/>
                  <a:pt x="3593482" y="187156"/>
                </a:cubicBezTo>
                <a:lnTo>
                  <a:pt x="4494470" y="247176"/>
                </a:lnTo>
                <a:lnTo>
                  <a:pt x="4900164" y="269420"/>
                </a:lnTo>
                <a:lnTo>
                  <a:pt x="4930470" y="293168"/>
                </a:lnTo>
                <a:cubicBezTo>
                  <a:pt x="4929828" y="304695"/>
                  <a:pt x="4929184" y="316221"/>
                  <a:pt x="4928542" y="327749"/>
                </a:cubicBezTo>
                <a:lnTo>
                  <a:pt x="4931718" y="329619"/>
                </a:lnTo>
                <a:cubicBezTo>
                  <a:pt x="4942152" y="331478"/>
                  <a:pt x="4952152" y="317290"/>
                  <a:pt x="4949575" y="364008"/>
                </a:cubicBezTo>
                <a:cubicBezTo>
                  <a:pt x="4938008" y="386321"/>
                  <a:pt x="4930382" y="406988"/>
                  <a:pt x="4925376" y="426791"/>
                </a:cubicBezTo>
                <a:lnTo>
                  <a:pt x="4921584" y="452517"/>
                </a:lnTo>
                <a:lnTo>
                  <a:pt x="4916034" y="551996"/>
                </a:lnTo>
                <a:cubicBezTo>
                  <a:pt x="4915798" y="568847"/>
                  <a:pt x="4915564" y="585699"/>
                  <a:pt x="4915328" y="602549"/>
                </a:cubicBezTo>
                <a:cubicBezTo>
                  <a:pt x="4915033" y="607913"/>
                  <a:pt x="4913844" y="619381"/>
                  <a:pt x="4911959" y="633550"/>
                </a:cubicBezTo>
                <a:lnTo>
                  <a:pt x="4911232" y="638104"/>
                </a:lnTo>
                <a:lnTo>
                  <a:pt x="4897168" y="890250"/>
                </a:lnTo>
                <a:lnTo>
                  <a:pt x="4899030" y="895515"/>
                </a:lnTo>
                <a:cubicBezTo>
                  <a:pt x="4899576" y="903732"/>
                  <a:pt x="4898400" y="912513"/>
                  <a:pt x="4896692" y="921470"/>
                </a:cubicBezTo>
                <a:lnTo>
                  <a:pt x="4894952" y="929948"/>
                </a:lnTo>
                <a:lnTo>
                  <a:pt x="4888171" y="1051528"/>
                </a:lnTo>
                <a:lnTo>
                  <a:pt x="4890429" y="1052508"/>
                </a:lnTo>
                <a:cubicBezTo>
                  <a:pt x="4891996" y="1059433"/>
                  <a:pt x="4895030" y="1067463"/>
                  <a:pt x="4894906" y="1091914"/>
                </a:cubicBezTo>
                <a:cubicBezTo>
                  <a:pt x="4883125" y="1121648"/>
                  <a:pt x="4905362" y="1162326"/>
                  <a:pt x="4889691" y="1199222"/>
                </a:cubicBezTo>
                <a:cubicBezTo>
                  <a:pt x="4885640" y="1212790"/>
                  <a:pt x="4883582" y="1254780"/>
                  <a:pt x="4889577" y="1262712"/>
                </a:cubicBezTo>
                <a:cubicBezTo>
                  <a:pt x="4890462" y="1271465"/>
                  <a:pt x="4887574" y="1281682"/>
                  <a:pt x="4894254" y="1285710"/>
                </a:cubicBezTo>
                <a:cubicBezTo>
                  <a:pt x="4902189" y="1292375"/>
                  <a:pt x="4887534" y="1322958"/>
                  <a:pt x="4897614" y="1318582"/>
                </a:cubicBezTo>
                <a:cubicBezTo>
                  <a:pt x="4887530" y="1340300"/>
                  <a:pt x="4903956" y="1357504"/>
                  <a:pt x="4907198" y="1375728"/>
                </a:cubicBezTo>
                <a:lnTo>
                  <a:pt x="4909674" y="1430420"/>
                </a:lnTo>
                <a:cubicBezTo>
                  <a:pt x="4909355" y="1442629"/>
                  <a:pt x="4909036" y="1454838"/>
                  <a:pt x="4908717" y="1467047"/>
                </a:cubicBezTo>
                <a:cubicBezTo>
                  <a:pt x="4908550" y="1468811"/>
                  <a:pt x="4908381" y="1470576"/>
                  <a:pt x="4908214" y="1472340"/>
                </a:cubicBezTo>
                <a:lnTo>
                  <a:pt x="4898300" y="1515794"/>
                </a:lnTo>
                <a:cubicBezTo>
                  <a:pt x="4899612" y="1516892"/>
                  <a:pt x="4900810" y="1518338"/>
                  <a:pt x="4901849" y="1520090"/>
                </a:cubicBezTo>
                <a:lnTo>
                  <a:pt x="4904938" y="1534050"/>
                </a:lnTo>
                <a:lnTo>
                  <a:pt x="4899784" y="1545578"/>
                </a:lnTo>
                <a:lnTo>
                  <a:pt x="4888714" y="1600282"/>
                </a:lnTo>
                <a:lnTo>
                  <a:pt x="4876868" y="1680551"/>
                </a:lnTo>
                <a:lnTo>
                  <a:pt x="4871562" y="1692487"/>
                </a:lnTo>
                <a:cubicBezTo>
                  <a:pt x="4864940" y="1720032"/>
                  <a:pt x="4868362" y="1753882"/>
                  <a:pt x="4855877" y="1770984"/>
                </a:cubicBezTo>
                <a:lnTo>
                  <a:pt x="4851838" y="1812406"/>
                </a:lnTo>
                <a:lnTo>
                  <a:pt x="4855818" y="1817257"/>
                </a:lnTo>
                <a:lnTo>
                  <a:pt x="4854024" y="1829453"/>
                </a:lnTo>
                <a:cubicBezTo>
                  <a:pt x="4854172" y="1830564"/>
                  <a:pt x="4854322" y="1831674"/>
                  <a:pt x="4854472" y="1832785"/>
                </a:cubicBezTo>
                <a:cubicBezTo>
                  <a:pt x="4855349" y="1839144"/>
                  <a:pt x="4856063" y="1845445"/>
                  <a:pt x="4856114" y="1851793"/>
                </a:cubicBezTo>
                <a:cubicBezTo>
                  <a:pt x="4840273" y="1848234"/>
                  <a:pt x="4846480" y="1879956"/>
                  <a:pt x="4843645" y="1889798"/>
                </a:cubicBezTo>
                <a:lnTo>
                  <a:pt x="4841406" y="1889935"/>
                </a:lnTo>
                <a:lnTo>
                  <a:pt x="4832168" y="2055574"/>
                </a:lnTo>
                <a:lnTo>
                  <a:pt x="4841616" y="2081889"/>
                </a:lnTo>
                <a:cubicBezTo>
                  <a:pt x="4842440" y="2100121"/>
                  <a:pt x="4843267" y="2118352"/>
                  <a:pt x="4844092" y="2136584"/>
                </a:cubicBezTo>
                <a:cubicBezTo>
                  <a:pt x="4843772" y="2148793"/>
                  <a:pt x="4843454" y="2161001"/>
                  <a:pt x="4843134" y="2173210"/>
                </a:cubicBezTo>
                <a:lnTo>
                  <a:pt x="4842632" y="2178503"/>
                </a:lnTo>
                <a:lnTo>
                  <a:pt x="4832718" y="2221957"/>
                </a:lnTo>
                <a:cubicBezTo>
                  <a:pt x="4834030" y="2223054"/>
                  <a:pt x="4835227" y="2224502"/>
                  <a:pt x="4836267" y="2226253"/>
                </a:cubicBezTo>
                <a:lnTo>
                  <a:pt x="4839356" y="2240212"/>
                </a:lnTo>
                <a:lnTo>
                  <a:pt x="4834202" y="2251741"/>
                </a:lnTo>
                <a:lnTo>
                  <a:pt x="4823131" y="2306447"/>
                </a:lnTo>
                <a:lnTo>
                  <a:pt x="4815162" y="2360447"/>
                </a:lnTo>
                <a:cubicBezTo>
                  <a:pt x="4794840" y="2743937"/>
                  <a:pt x="4758124" y="3132966"/>
                  <a:pt x="4754194" y="3510918"/>
                </a:cubicBezTo>
                <a:cubicBezTo>
                  <a:pt x="4750986" y="3596635"/>
                  <a:pt x="4743503" y="3701454"/>
                  <a:pt x="4740295" y="3787171"/>
                </a:cubicBezTo>
                <a:cubicBezTo>
                  <a:pt x="4747478" y="3780728"/>
                  <a:pt x="4736182" y="3944290"/>
                  <a:pt x="4728244" y="3964374"/>
                </a:cubicBezTo>
                <a:lnTo>
                  <a:pt x="4629580" y="5749370"/>
                </a:lnTo>
                <a:lnTo>
                  <a:pt x="4635339" y="5789347"/>
                </a:lnTo>
                <a:cubicBezTo>
                  <a:pt x="4641631" y="5797964"/>
                  <a:pt x="4638028" y="5802417"/>
                  <a:pt x="4639181" y="5826882"/>
                </a:cubicBezTo>
                <a:cubicBezTo>
                  <a:pt x="4640334" y="5851345"/>
                  <a:pt x="4622152" y="5888016"/>
                  <a:pt x="4642260" y="5936130"/>
                </a:cubicBezTo>
                <a:cubicBezTo>
                  <a:pt x="4641805" y="5944369"/>
                  <a:pt x="4631283" y="5964348"/>
                  <a:pt x="4622086" y="5973601"/>
                </a:cubicBezTo>
                <a:lnTo>
                  <a:pt x="4617030" y="5976542"/>
                </a:lnTo>
                <a:cubicBezTo>
                  <a:pt x="4615777" y="5999212"/>
                  <a:pt x="4617908" y="6018848"/>
                  <a:pt x="4613271" y="6044554"/>
                </a:cubicBezTo>
                <a:cubicBezTo>
                  <a:pt x="4497401" y="6047049"/>
                  <a:pt x="1867359" y="5864136"/>
                  <a:pt x="337371" y="5769345"/>
                </a:cubicBezTo>
                <a:lnTo>
                  <a:pt x="0" y="5750727"/>
                </a:lnTo>
                <a:lnTo>
                  <a:pt x="4701" y="5706875"/>
                </a:lnTo>
                <a:lnTo>
                  <a:pt x="9288" y="5699682"/>
                </a:lnTo>
                <a:cubicBezTo>
                  <a:pt x="9864" y="5698481"/>
                  <a:pt x="9482" y="5697687"/>
                  <a:pt x="9581" y="5696691"/>
                </a:cubicBezTo>
                <a:lnTo>
                  <a:pt x="9874" y="5693698"/>
                </a:lnTo>
                <a:cubicBezTo>
                  <a:pt x="10068" y="5691704"/>
                  <a:pt x="10467" y="5689490"/>
                  <a:pt x="10458" y="5687712"/>
                </a:cubicBezTo>
                <a:cubicBezTo>
                  <a:pt x="10397" y="5676311"/>
                  <a:pt x="9221" y="5690430"/>
                  <a:pt x="10116" y="5681283"/>
                </a:cubicBezTo>
                <a:cubicBezTo>
                  <a:pt x="9905" y="5680136"/>
                  <a:pt x="9551" y="5679175"/>
                  <a:pt x="9481" y="5677846"/>
                </a:cubicBezTo>
                <a:cubicBezTo>
                  <a:pt x="9435" y="5677005"/>
                  <a:pt x="9817" y="5675693"/>
                  <a:pt x="9773" y="5674852"/>
                </a:cubicBezTo>
                <a:cubicBezTo>
                  <a:pt x="9359" y="5667070"/>
                  <a:pt x="8759" y="5675283"/>
                  <a:pt x="9430" y="5668423"/>
                </a:cubicBezTo>
                <a:lnTo>
                  <a:pt x="8796" y="5664986"/>
                </a:lnTo>
                <a:cubicBezTo>
                  <a:pt x="7258" y="5656661"/>
                  <a:pt x="7217" y="5661263"/>
                  <a:pt x="8111" y="5652124"/>
                </a:cubicBezTo>
                <a:cubicBezTo>
                  <a:pt x="7899" y="5650979"/>
                  <a:pt x="7548" y="5650016"/>
                  <a:pt x="7476" y="5648688"/>
                </a:cubicBezTo>
                <a:cubicBezTo>
                  <a:pt x="7430" y="5647848"/>
                  <a:pt x="7901" y="5646419"/>
                  <a:pt x="7767" y="5645694"/>
                </a:cubicBezTo>
                <a:cubicBezTo>
                  <a:pt x="7470" y="5644074"/>
                  <a:pt x="5106" y="5644536"/>
                  <a:pt x="6208" y="5641811"/>
                </a:cubicBezTo>
                <a:lnTo>
                  <a:pt x="12091" y="5572547"/>
                </a:lnTo>
                <a:lnTo>
                  <a:pt x="85593" y="418146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A256E12-2C93-4500-8D50-0656D4F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803" y="4001193"/>
            <a:ext cx="5586727" cy="1891608"/>
          </a:xfrm>
        </p:spPr>
        <p:txBody>
          <a:bodyPr>
            <a:normAutofit/>
          </a:bodyPr>
          <a:lstStyle/>
          <a:p>
            <a:pPr algn="r"/>
            <a:r>
              <a:rPr lang="hu-HU" sz="5400"/>
              <a:t>Közlekedés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0DE0BFA-9E64-4BBC-9866-699E00AF2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60297">
            <a:off x="9872848" y="-363776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0CD869-D8F7-4321-9A8E-D5D16EBF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4" y="1118393"/>
            <a:ext cx="4867275" cy="27462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hu-HU" sz="1400"/>
              <a:t>Kerékpár télen-nyáron </a:t>
            </a:r>
          </a:p>
          <a:p>
            <a:pPr lvl="1">
              <a:lnSpc>
                <a:spcPct val="110000"/>
              </a:lnSpc>
            </a:pPr>
            <a:r>
              <a:rPr lang="hu-HU"/>
              <a:t>kiépített kerékpárutak</a:t>
            </a:r>
          </a:p>
          <a:p>
            <a:pPr lvl="1">
              <a:lnSpc>
                <a:spcPct val="110000"/>
              </a:lnSpc>
            </a:pPr>
            <a:r>
              <a:rPr lang="hu-HU"/>
              <a:t>Frelo közösségi kerékpár</a:t>
            </a:r>
          </a:p>
          <a:p>
            <a:pPr lvl="1">
              <a:lnSpc>
                <a:spcPct val="110000"/>
              </a:lnSpc>
            </a:pPr>
            <a:r>
              <a:rPr lang="hu-HU"/>
              <a:t>Kölcsönzés, használt kerékpár vásárlása</a:t>
            </a:r>
          </a:p>
          <a:p>
            <a:pPr lvl="1">
              <a:lnSpc>
                <a:spcPct val="110000"/>
              </a:lnSpc>
            </a:pPr>
            <a:r>
              <a:rPr lang="hu-HU"/>
              <a:t>Mindent el lehet érni 30 percen belül</a:t>
            </a:r>
          </a:p>
          <a:p>
            <a:pPr>
              <a:lnSpc>
                <a:spcPct val="110000"/>
              </a:lnSpc>
            </a:pPr>
            <a:r>
              <a:rPr lang="hu-HU" sz="1400"/>
              <a:t>Tömegközlekedés: </a:t>
            </a:r>
          </a:p>
          <a:p>
            <a:pPr lvl="1">
              <a:lnSpc>
                <a:spcPct val="110000"/>
              </a:lnSpc>
            </a:pPr>
            <a:r>
              <a:rPr lang="hu-HU"/>
              <a:t>villamos, busz, vonat</a:t>
            </a:r>
          </a:p>
          <a:p>
            <a:pPr lvl="1">
              <a:lnSpc>
                <a:spcPct val="110000"/>
              </a:lnSpc>
            </a:pPr>
            <a:r>
              <a:rPr lang="hu-HU"/>
              <a:t>Diákoknak 6 hónapra 89 Euro (Freiburgban és környékén érvényes)</a:t>
            </a:r>
          </a:p>
          <a:p>
            <a:pPr>
              <a:lnSpc>
                <a:spcPct val="110000"/>
              </a:lnSpc>
            </a:pPr>
            <a:r>
              <a:rPr lang="hu-HU" sz="1400"/>
              <a:t>A belvárosba tilos behajtani autóval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F6C7FF-8D20-449F-A5AD-DEB161CC2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207A829-ECF7-4D53-ACE2-F0A69A453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AB0A4BD-5F2F-42C0-8130-5A76842581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A72D125-E75E-45C9-AD34-69EAEBF175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6" name="Oval 80">
              <a:extLst>
                <a:ext uri="{FF2B5EF4-FFF2-40B4-BE49-F238E27FC236}">
                  <a16:creationId xmlns:a16="http://schemas.microsoft.com/office/drawing/2014/main" id="{8F38C9EA-34FD-4DAF-AF49-F51F10B3D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432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99DC1F82-572A-4FFD-ACFB-E62DC7930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4AAA630-2079-47A4-9DD0-211B3D50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5454869" cy="1577975"/>
          </a:xfrm>
        </p:spPr>
        <p:txBody>
          <a:bodyPr>
            <a:normAutofit/>
          </a:bodyPr>
          <a:lstStyle/>
          <a:p>
            <a:r>
              <a:rPr lang="hu-HU"/>
              <a:t>Baden-Württemberg Stipendium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A931CE-89FA-4B54-B65D-62A21962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318032"/>
            <a:ext cx="4451350" cy="3854167"/>
          </a:xfrm>
        </p:spPr>
        <p:txBody>
          <a:bodyPr>
            <a:normAutofit/>
          </a:bodyPr>
          <a:lstStyle/>
          <a:p>
            <a:r>
              <a:rPr lang="hu-HU"/>
              <a:t>Csak elnyert Erasmus ösztöndíjjal pályázható</a:t>
            </a:r>
          </a:p>
          <a:p>
            <a:r>
              <a:rPr lang="hu-HU" err="1"/>
              <a:t>Zero</a:t>
            </a:r>
            <a:r>
              <a:rPr lang="hu-HU"/>
              <a:t> </a:t>
            </a:r>
            <a:r>
              <a:rPr lang="hu-HU" err="1"/>
              <a:t>grant</a:t>
            </a:r>
            <a:r>
              <a:rPr lang="hu-HU"/>
              <a:t> státusszal</a:t>
            </a:r>
          </a:p>
          <a:p>
            <a:r>
              <a:rPr lang="hu-HU"/>
              <a:t>Külön kell rá pályázni</a:t>
            </a:r>
          </a:p>
          <a:p>
            <a:r>
              <a:rPr lang="hu-HU"/>
              <a:t>Nyertes pályázóknak külön nemzetközi programok (múzeumlátogatás, közös vacsoraest stb.)</a:t>
            </a:r>
          </a:p>
          <a:p>
            <a:r>
              <a:rPr lang="hu-HU"/>
              <a:t>További információ: https://www.bw-stipendium.de/de/</a:t>
            </a: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80222E03-D2AD-4594-B28C-BD93CA9A4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3656" y="1"/>
            <a:ext cx="5195733" cy="5804267"/>
          </a:xfrm>
          <a:custGeom>
            <a:avLst/>
            <a:gdLst>
              <a:gd name="connsiteX0" fmla="*/ 397240 w 5225982"/>
              <a:gd name="connsiteY0" fmla="*/ 0 h 5845277"/>
              <a:gd name="connsiteX1" fmla="*/ 5225982 w 5225982"/>
              <a:gd name="connsiteY1" fmla="*/ 0 h 5845277"/>
              <a:gd name="connsiteX2" fmla="*/ 5225982 w 5225982"/>
              <a:gd name="connsiteY2" fmla="*/ 1960688 h 5845277"/>
              <a:gd name="connsiteX3" fmla="*/ 4944766 w 5225982"/>
              <a:gd name="connsiteY3" fmla="*/ 5845277 h 5845277"/>
              <a:gd name="connsiteX4" fmla="*/ 0 w 5225982"/>
              <a:gd name="connsiteY4" fmla="*/ 5487313 h 584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982" h="5845277">
                <a:moveTo>
                  <a:pt x="397240" y="0"/>
                </a:moveTo>
                <a:lnTo>
                  <a:pt x="5225982" y="0"/>
                </a:lnTo>
                <a:lnTo>
                  <a:pt x="5225982" y="1960688"/>
                </a:lnTo>
                <a:lnTo>
                  <a:pt x="4944766" y="5845277"/>
                </a:lnTo>
                <a:lnTo>
                  <a:pt x="0" y="54873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D525AFFF-8FE3-4084-AAC3-A8CCB228D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2310" y="0"/>
            <a:ext cx="5071364" cy="5665354"/>
          </a:xfrm>
          <a:custGeom>
            <a:avLst/>
            <a:gdLst>
              <a:gd name="connsiteX0" fmla="*/ 385702 w 5071364"/>
              <a:gd name="connsiteY0" fmla="*/ 0 h 5665354"/>
              <a:gd name="connsiteX1" fmla="*/ 5071364 w 5071364"/>
              <a:gd name="connsiteY1" fmla="*/ 0 h 5665354"/>
              <a:gd name="connsiteX2" fmla="*/ 4661235 w 5071364"/>
              <a:gd name="connsiteY2" fmla="*/ 5665354 h 5665354"/>
              <a:gd name="connsiteX3" fmla="*/ 0 w 5071364"/>
              <a:gd name="connsiteY3" fmla="*/ 5327915 h 566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1364" h="5665354">
                <a:moveTo>
                  <a:pt x="385702" y="0"/>
                </a:moveTo>
                <a:lnTo>
                  <a:pt x="5071364" y="0"/>
                </a:lnTo>
                <a:lnTo>
                  <a:pt x="4661235" y="5665354"/>
                </a:lnTo>
                <a:lnTo>
                  <a:pt x="0" y="532791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2CFFDE-BB59-4D28-88C6-C6E849946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r="25967" b="3"/>
          <a:stretch/>
        </p:blipFill>
        <p:spPr bwMode="auto">
          <a:xfrm>
            <a:off x="7003656" y="60983"/>
            <a:ext cx="5071364" cy="5665354"/>
          </a:xfrm>
          <a:custGeom>
            <a:avLst/>
            <a:gdLst/>
            <a:ahLst/>
            <a:cxnLst/>
            <a:rect l="l" t="t" r="r" b="b"/>
            <a:pathLst>
              <a:path w="5071364" h="5665354">
                <a:moveTo>
                  <a:pt x="385702" y="0"/>
                </a:moveTo>
                <a:lnTo>
                  <a:pt x="5071364" y="0"/>
                </a:lnTo>
                <a:lnTo>
                  <a:pt x="4661235" y="5665354"/>
                </a:lnTo>
                <a:lnTo>
                  <a:pt x="0" y="53279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4543">
            <a:off x="6271528" y="4197478"/>
            <a:ext cx="3434460" cy="244021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EFC26735-937E-4F83-BBC4-72CBC0C9C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54543">
            <a:off x="6901388" y="3838446"/>
            <a:ext cx="2190724" cy="3175232"/>
          </a:xfrm>
          <a:custGeom>
            <a:avLst/>
            <a:gdLst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20715 w 4133905"/>
              <a:gd name="connsiteY4" fmla="*/ 5253724 h 6008991"/>
              <a:gd name="connsiteX5" fmla="*/ 4118441 w 4133905"/>
              <a:gd name="connsiteY5" fmla="*/ 5979216 h 6008991"/>
              <a:gd name="connsiteX6" fmla="*/ 4088583 w 4133905"/>
              <a:gd name="connsiteY6" fmla="*/ 6008990 h 6008991"/>
              <a:gd name="connsiteX7" fmla="*/ 4048036 w 4133905"/>
              <a:gd name="connsiteY7" fmla="*/ 6008990 h 6008991"/>
              <a:gd name="connsiteX8" fmla="*/ 4048034 w 4133905"/>
              <a:gd name="connsiteY8" fmla="*/ 6008991 h 6008991"/>
              <a:gd name="connsiteX9" fmla="*/ 46751 w 4133905"/>
              <a:gd name="connsiteY9" fmla="*/ 6008991 h 6008991"/>
              <a:gd name="connsiteX10" fmla="*/ 20989 w 4133905"/>
              <a:gd name="connsiteY10" fmla="*/ 5991582 h 6008991"/>
              <a:gd name="connsiteX11" fmla="*/ 20989 w 4133905"/>
              <a:gd name="connsiteY11" fmla="*/ 5200472 h 6008991"/>
              <a:gd name="connsiteX12" fmla="*/ 13740 w 4133905"/>
              <a:gd name="connsiteY12" fmla="*/ 5174650 h 6008991"/>
              <a:gd name="connsiteX13" fmla="*/ 20989 w 4133905"/>
              <a:gd name="connsiteY13" fmla="*/ 5148088 h 6008991"/>
              <a:gd name="connsiteX14" fmla="*/ 20989 w 4133905"/>
              <a:gd name="connsiteY14" fmla="*/ 4794139 h 6008991"/>
              <a:gd name="connsiteX15" fmla="*/ 20989 w 4133905"/>
              <a:gd name="connsiteY15" fmla="*/ 4747157 h 6008991"/>
              <a:gd name="connsiteX16" fmla="*/ 13263 w 4133905"/>
              <a:gd name="connsiteY16" fmla="*/ 4720915 h 6008991"/>
              <a:gd name="connsiteX17" fmla="*/ 4410 w 4133905"/>
              <a:gd name="connsiteY17" fmla="*/ 4694086 h 6008991"/>
              <a:gd name="connsiteX18" fmla="*/ 592 w 4133905"/>
              <a:gd name="connsiteY18" fmla="*/ 4668231 h 6008991"/>
              <a:gd name="connsiteX19" fmla="*/ 0 w 4133905"/>
              <a:gd name="connsiteY19" fmla="*/ 4648327 h 6008991"/>
              <a:gd name="connsiteX20" fmla="*/ 5225 w 4133905"/>
              <a:gd name="connsiteY20" fmla="*/ 4627475 h 6008991"/>
              <a:gd name="connsiteX21" fmla="*/ 3051 w 4133905"/>
              <a:gd name="connsiteY21" fmla="*/ 4613399 h 6008991"/>
              <a:gd name="connsiteX22" fmla="*/ 8650 w 4133905"/>
              <a:gd name="connsiteY22" fmla="*/ 4587183 h 6008991"/>
              <a:gd name="connsiteX23" fmla="*/ 13808 w 4133905"/>
              <a:gd name="connsiteY23" fmla="*/ 4548834 h 6008991"/>
              <a:gd name="connsiteX24" fmla="*/ 19306 w 4133905"/>
              <a:gd name="connsiteY24" fmla="*/ 4522434 h 6008991"/>
              <a:gd name="connsiteX25" fmla="*/ 20989 w 4133905"/>
              <a:gd name="connsiteY25" fmla="*/ 4517345 h 6008991"/>
              <a:gd name="connsiteX26" fmla="*/ 20989 w 4133905"/>
              <a:gd name="connsiteY26" fmla="*/ 4344603 h 6008991"/>
              <a:gd name="connsiteX27" fmla="*/ 19107 w 4133905"/>
              <a:gd name="connsiteY27" fmla="*/ 4331860 h 6008991"/>
              <a:gd name="connsiteX28" fmla="*/ 20989 w 4133905"/>
              <a:gd name="connsiteY28" fmla="*/ 4288870 h 6008991"/>
              <a:gd name="connsiteX29" fmla="*/ 18426 w 4133905"/>
              <a:gd name="connsiteY29" fmla="*/ 4282627 h 6008991"/>
              <a:gd name="connsiteX30" fmla="*/ 20989 w 4133905"/>
              <a:gd name="connsiteY30" fmla="*/ 4240597 h 6008991"/>
              <a:gd name="connsiteX31" fmla="*/ 18813 w 4133905"/>
              <a:gd name="connsiteY31" fmla="*/ 4194547 h 6008991"/>
              <a:gd name="connsiteX32" fmla="*/ 12962 w 4133905"/>
              <a:gd name="connsiteY32" fmla="*/ 4191108 h 6008991"/>
              <a:gd name="connsiteX33" fmla="*/ 12447 w 4133905"/>
              <a:gd name="connsiteY33" fmla="*/ 4181009 h 6008991"/>
              <a:gd name="connsiteX34" fmla="*/ 12560 w 4133905"/>
              <a:gd name="connsiteY34" fmla="*/ 4165109 h 6008991"/>
              <a:gd name="connsiteX35" fmla="*/ 18700 w 4133905"/>
              <a:gd name="connsiteY35" fmla="*/ 4129496 h 6008991"/>
              <a:gd name="connsiteX36" fmla="*/ 18477 w 4133905"/>
              <a:gd name="connsiteY36" fmla="*/ 3924440 h 6008991"/>
              <a:gd name="connsiteX37" fmla="*/ 16141 w 4133905"/>
              <a:gd name="connsiteY37" fmla="*/ 3920672 h 6008991"/>
              <a:gd name="connsiteX38" fmla="*/ 12323 w 4133905"/>
              <a:gd name="connsiteY38" fmla="*/ 3894817 h 6008991"/>
              <a:gd name="connsiteX39" fmla="*/ 11731 w 4133905"/>
              <a:gd name="connsiteY39" fmla="*/ 3874914 h 6008991"/>
              <a:gd name="connsiteX40" fmla="*/ 16957 w 4133905"/>
              <a:gd name="connsiteY40" fmla="*/ 3854061 h 6008991"/>
              <a:gd name="connsiteX41" fmla="*/ 14783 w 4133905"/>
              <a:gd name="connsiteY41" fmla="*/ 3839985 h 6008991"/>
              <a:gd name="connsiteX42" fmla="*/ 18367 w 4133905"/>
              <a:gd name="connsiteY42" fmla="*/ 3823206 h 6008991"/>
              <a:gd name="connsiteX43" fmla="*/ 15069 w 4133905"/>
              <a:gd name="connsiteY43" fmla="*/ 793415 h 6008991"/>
              <a:gd name="connsiteX44" fmla="*/ 22173 w 4133905"/>
              <a:gd name="connsiteY44" fmla="*/ 783048 h 6008991"/>
              <a:gd name="connsiteX45" fmla="*/ 27627 w 4133905"/>
              <a:gd name="connsiteY45" fmla="*/ 779222 h 6008991"/>
              <a:gd name="connsiteX46" fmla="*/ 26800 w 4133905"/>
              <a:gd name="connsiteY46" fmla="*/ 20002 h 6008991"/>
              <a:gd name="connsiteX47" fmla="*/ 44155 w 4133905"/>
              <a:gd name="connsiteY47" fmla="*/ 2441 h 6008991"/>
              <a:gd name="connsiteX48" fmla="*/ 58493 w 4133905"/>
              <a:gd name="connsiteY48" fmla="*/ 174 h 6008991"/>
              <a:gd name="connsiteX49" fmla="*/ 870768 w 4133905"/>
              <a:gd name="connsiteY49" fmla="*/ 11 h 6008991"/>
              <a:gd name="connsiteX50" fmla="*/ 890555 w 4133905"/>
              <a:gd name="connsiteY50" fmla="*/ 10 h 6008991"/>
              <a:gd name="connsiteX51" fmla="*/ 890573 w 4133905"/>
              <a:gd name="connsiteY51" fmla="*/ 1 h 6008991"/>
              <a:gd name="connsiteX52" fmla="*/ 4100315 w 4133905"/>
              <a:gd name="connsiteY52" fmla="*/ 0 h 6008991"/>
              <a:gd name="connsiteX53" fmla="*/ 4130173 w 4133905"/>
              <a:gd name="connsiteY53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18441 w 4133905"/>
              <a:gd name="connsiteY4" fmla="*/ 5979216 h 6008991"/>
              <a:gd name="connsiteX5" fmla="*/ 4088583 w 4133905"/>
              <a:gd name="connsiteY5" fmla="*/ 6008990 h 6008991"/>
              <a:gd name="connsiteX6" fmla="*/ 4048036 w 4133905"/>
              <a:gd name="connsiteY6" fmla="*/ 6008990 h 6008991"/>
              <a:gd name="connsiteX7" fmla="*/ 4048034 w 4133905"/>
              <a:gd name="connsiteY7" fmla="*/ 6008991 h 6008991"/>
              <a:gd name="connsiteX8" fmla="*/ 46751 w 4133905"/>
              <a:gd name="connsiteY8" fmla="*/ 6008991 h 6008991"/>
              <a:gd name="connsiteX9" fmla="*/ 20989 w 4133905"/>
              <a:gd name="connsiteY9" fmla="*/ 5991582 h 6008991"/>
              <a:gd name="connsiteX10" fmla="*/ 20989 w 4133905"/>
              <a:gd name="connsiteY10" fmla="*/ 5200472 h 6008991"/>
              <a:gd name="connsiteX11" fmla="*/ 13740 w 4133905"/>
              <a:gd name="connsiteY11" fmla="*/ 5174650 h 6008991"/>
              <a:gd name="connsiteX12" fmla="*/ 20989 w 4133905"/>
              <a:gd name="connsiteY12" fmla="*/ 5148088 h 6008991"/>
              <a:gd name="connsiteX13" fmla="*/ 20989 w 4133905"/>
              <a:gd name="connsiteY13" fmla="*/ 4794139 h 6008991"/>
              <a:gd name="connsiteX14" fmla="*/ 20989 w 4133905"/>
              <a:gd name="connsiteY14" fmla="*/ 4747157 h 6008991"/>
              <a:gd name="connsiteX15" fmla="*/ 13263 w 4133905"/>
              <a:gd name="connsiteY15" fmla="*/ 4720915 h 6008991"/>
              <a:gd name="connsiteX16" fmla="*/ 4410 w 4133905"/>
              <a:gd name="connsiteY16" fmla="*/ 4694086 h 6008991"/>
              <a:gd name="connsiteX17" fmla="*/ 592 w 4133905"/>
              <a:gd name="connsiteY17" fmla="*/ 4668231 h 6008991"/>
              <a:gd name="connsiteX18" fmla="*/ 0 w 4133905"/>
              <a:gd name="connsiteY18" fmla="*/ 4648327 h 6008991"/>
              <a:gd name="connsiteX19" fmla="*/ 5225 w 4133905"/>
              <a:gd name="connsiteY19" fmla="*/ 4627475 h 6008991"/>
              <a:gd name="connsiteX20" fmla="*/ 3051 w 4133905"/>
              <a:gd name="connsiteY20" fmla="*/ 4613399 h 6008991"/>
              <a:gd name="connsiteX21" fmla="*/ 8650 w 4133905"/>
              <a:gd name="connsiteY21" fmla="*/ 4587183 h 6008991"/>
              <a:gd name="connsiteX22" fmla="*/ 13808 w 4133905"/>
              <a:gd name="connsiteY22" fmla="*/ 4548834 h 6008991"/>
              <a:gd name="connsiteX23" fmla="*/ 19306 w 4133905"/>
              <a:gd name="connsiteY23" fmla="*/ 4522434 h 6008991"/>
              <a:gd name="connsiteX24" fmla="*/ 20989 w 4133905"/>
              <a:gd name="connsiteY24" fmla="*/ 4517345 h 6008991"/>
              <a:gd name="connsiteX25" fmla="*/ 20989 w 4133905"/>
              <a:gd name="connsiteY25" fmla="*/ 4344603 h 6008991"/>
              <a:gd name="connsiteX26" fmla="*/ 19107 w 4133905"/>
              <a:gd name="connsiteY26" fmla="*/ 4331860 h 6008991"/>
              <a:gd name="connsiteX27" fmla="*/ 20989 w 4133905"/>
              <a:gd name="connsiteY27" fmla="*/ 4288870 h 6008991"/>
              <a:gd name="connsiteX28" fmla="*/ 18426 w 4133905"/>
              <a:gd name="connsiteY28" fmla="*/ 4282627 h 6008991"/>
              <a:gd name="connsiteX29" fmla="*/ 20989 w 4133905"/>
              <a:gd name="connsiteY29" fmla="*/ 4240597 h 6008991"/>
              <a:gd name="connsiteX30" fmla="*/ 18813 w 4133905"/>
              <a:gd name="connsiteY30" fmla="*/ 4194547 h 6008991"/>
              <a:gd name="connsiteX31" fmla="*/ 12962 w 4133905"/>
              <a:gd name="connsiteY31" fmla="*/ 4191108 h 6008991"/>
              <a:gd name="connsiteX32" fmla="*/ 12447 w 4133905"/>
              <a:gd name="connsiteY32" fmla="*/ 4181009 h 6008991"/>
              <a:gd name="connsiteX33" fmla="*/ 12560 w 4133905"/>
              <a:gd name="connsiteY33" fmla="*/ 4165109 h 6008991"/>
              <a:gd name="connsiteX34" fmla="*/ 18700 w 4133905"/>
              <a:gd name="connsiteY34" fmla="*/ 4129496 h 6008991"/>
              <a:gd name="connsiteX35" fmla="*/ 18477 w 4133905"/>
              <a:gd name="connsiteY35" fmla="*/ 3924440 h 6008991"/>
              <a:gd name="connsiteX36" fmla="*/ 16141 w 4133905"/>
              <a:gd name="connsiteY36" fmla="*/ 3920672 h 6008991"/>
              <a:gd name="connsiteX37" fmla="*/ 12323 w 4133905"/>
              <a:gd name="connsiteY37" fmla="*/ 3894817 h 6008991"/>
              <a:gd name="connsiteX38" fmla="*/ 11731 w 4133905"/>
              <a:gd name="connsiteY38" fmla="*/ 3874914 h 6008991"/>
              <a:gd name="connsiteX39" fmla="*/ 16957 w 4133905"/>
              <a:gd name="connsiteY39" fmla="*/ 3854061 h 6008991"/>
              <a:gd name="connsiteX40" fmla="*/ 14783 w 4133905"/>
              <a:gd name="connsiteY40" fmla="*/ 3839985 h 6008991"/>
              <a:gd name="connsiteX41" fmla="*/ 18367 w 4133905"/>
              <a:gd name="connsiteY41" fmla="*/ 3823206 h 6008991"/>
              <a:gd name="connsiteX42" fmla="*/ 15069 w 4133905"/>
              <a:gd name="connsiteY42" fmla="*/ 793415 h 6008991"/>
              <a:gd name="connsiteX43" fmla="*/ 22173 w 4133905"/>
              <a:gd name="connsiteY43" fmla="*/ 783048 h 6008991"/>
              <a:gd name="connsiteX44" fmla="*/ 27627 w 4133905"/>
              <a:gd name="connsiteY44" fmla="*/ 779222 h 6008991"/>
              <a:gd name="connsiteX45" fmla="*/ 26800 w 4133905"/>
              <a:gd name="connsiteY45" fmla="*/ 20002 h 6008991"/>
              <a:gd name="connsiteX46" fmla="*/ 44155 w 4133905"/>
              <a:gd name="connsiteY46" fmla="*/ 2441 h 6008991"/>
              <a:gd name="connsiteX47" fmla="*/ 58493 w 4133905"/>
              <a:gd name="connsiteY47" fmla="*/ 174 h 6008991"/>
              <a:gd name="connsiteX48" fmla="*/ 870768 w 4133905"/>
              <a:gd name="connsiteY48" fmla="*/ 11 h 6008991"/>
              <a:gd name="connsiteX49" fmla="*/ 890555 w 4133905"/>
              <a:gd name="connsiteY49" fmla="*/ 10 h 6008991"/>
              <a:gd name="connsiteX50" fmla="*/ 890573 w 4133905"/>
              <a:gd name="connsiteY50" fmla="*/ 1 h 6008991"/>
              <a:gd name="connsiteX51" fmla="*/ 4100315 w 4133905"/>
              <a:gd name="connsiteY51" fmla="*/ 0 h 6008991"/>
              <a:gd name="connsiteX52" fmla="*/ 4130173 w 4133905"/>
              <a:gd name="connsiteY52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18441 w 4133905"/>
              <a:gd name="connsiteY3" fmla="*/ 5979216 h 6008991"/>
              <a:gd name="connsiteX4" fmla="*/ 4088583 w 4133905"/>
              <a:gd name="connsiteY4" fmla="*/ 6008990 h 6008991"/>
              <a:gd name="connsiteX5" fmla="*/ 4048036 w 4133905"/>
              <a:gd name="connsiteY5" fmla="*/ 6008990 h 6008991"/>
              <a:gd name="connsiteX6" fmla="*/ 4048034 w 4133905"/>
              <a:gd name="connsiteY6" fmla="*/ 6008991 h 6008991"/>
              <a:gd name="connsiteX7" fmla="*/ 46751 w 4133905"/>
              <a:gd name="connsiteY7" fmla="*/ 6008991 h 6008991"/>
              <a:gd name="connsiteX8" fmla="*/ 20989 w 4133905"/>
              <a:gd name="connsiteY8" fmla="*/ 5991582 h 6008991"/>
              <a:gd name="connsiteX9" fmla="*/ 20989 w 4133905"/>
              <a:gd name="connsiteY9" fmla="*/ 5200472 h 6008991"/>
              <a:gd name="connsiteX10" fmla="*/ 13740 w 4133905"/>
              <a:gd name="connsiteY10" fmla="*/ 5174650 h 6008991"/>
              <a:gd name="connsiteX11" fmla="*/ 20989 w 4133905"/>
              <a:gd name="connsiteY11" fmla="*/ 5148088 h 6008991"/>
              <a:gd name="connsiteX12" fmla="*/ 20989 w 4133905"/>
              <a:gd name="connsiteY12" fmla="*/ 4794139 h 6008991"/>
              <a:gd name="connsiteX13" fmla="*/ 20989 w 4133905"/>
              <a:gd name="connsiteY13" fmla="*/ 4747157 h 6008991"/>
              <a:gd name="connsiteX14" fmla="*/ 13263 w 4133905"/>
              <a:gd name="connsiteY14" fmla="*/ 4720915 h 6008991"/>
              <a:gd name="connsiteX15" fmla="*/ 4410 w 4133905"/>
              <a:gd name="connsiteY15" fmla="*/ 4694086 h 6008991"/>
              <a:gd name="connsiteX16" fmla="*/ 592 w 4133905"/>
              <a:gd name="connsiteY16" fmla="*/ 4668231 h 6008991"/>
              <a:gd name="connsiteX17" fmla="*/ 0 w 4133905"/>
              <a:gd name="connsiteY17" fmla="*/ 4648327 h 6008991"/>
              <a:gd name="connsiteX18" fmla="*/ 5225 w 4133905"/>
              <a:gd name="connsiteY18" fmla="*/ 4627475 h 6008991"/>
              <a:gd name="connsiteX19" fmla="*/ 3051 w 4133905"/>
              <a:gd name="connsiteY19" fmla="*/ 4613399 h 6008991"/>
              <a:gd name="connsiteX20" fmla="*/ 8650 w 4133905"/>
              <a:gd name="connsiteY20" fmla="*/ 4587183 h 6008991"/>
              <a:gd name="connsiteX21" fmla="*/ 13808 w 4133905"/>
              <a:gd name="connsiteY21" fmla="*/ 4548834 h 6008991"/>
              <a:gd name="connsiteX22" fmla="*/ 19306 w 4133905"/>
              <a:gd name="connsiteY22" fmla="*/ 4522434 h 6008991"/>
              <a:gd name="connsiteX23" fmla="*/ 20989 w 4133905"/>
              <a:gd name="connsiteY23" fmla="*/ 4517345 h 6008991"/>
              <a:gd name="connsiteX24" fmla="*/ 20989 w 4133905"/>
              <a:gd name="connsiteY24" fmla="*/ 4344603 h 6008991"/>
              <a:gd name="connsiteX25" fmla="*/ 19107 w 4133905"/>
              <a:gd name="connsiteY25" fmla="*/ 4331860 h 6008991"/>
              <a:gd name="connsiteX26" fmla="*/ 20989 w 4133905"/>
              <a:gd name="connsiteY26" fmla="*/ 4288870 h 6008991"/>
              <a:gd name="connsiteX27" fmla="*/ 18426 w 4133905"/>
              <a:gd name="connsiteY27" fmla="*/ 4282627 h 6008991"/>
              <a:gd name="connsiteX28" fmla="*/ 20989 w 4133905"/>
              <a:gd name="connsiteY28" fmla="*/ 4240597 h 6008991"/>
              <a:gd name="connsiteX29" fmla="*/ 18813 w 4133905"/>
              <a:gd name="connsiteY29" fmla="*/ 4194547 h 6008991"/>
              <a:gd name="connsiteX30" fmla="*/ 12962 w 4133905"/>
              <a:gd name="connsiteY30" fmla="*/ 4191108 h 6008991"/>
              <a:gd name="connsiteX31" fmla="*/ 12447 w 4133905"/>
              <a:gd name="connsiteY31" fmla="*/ 4181009 h 6008991"/>
              <a:gd name="connsiteX32" fmla="*/ 12560 w 4133905"/>
              <a:gd name="connsiteY32" fmla="*/ 4165109 h 6008991"/>
              <a:gd name="connsiteX33" fmla="*/ 18700 w 4133905"/>
              <a:gd name="connsiteY33" fmla="*/ 4129496 h 6008991"/>
              <a:gd name="connsiteX34" fmla="*/ 18477 w 4133905"/>
              <a:gd name="connsiteY34" fmla="*/ 3924440 h 6008991"/>
              <a:gd name="connsiteX35" fmla="*/ 16141 w 4133905"/>
              <a:gd name="connsiteY35" fmla="*/ 3920672 h 6008991"/>
              <a:gd name="connsiteX36" fmla="*/ 12323 w 4133905"/>
              <a:gd name="connsiteY36" fmla="*/ 3894817 h 6008991"/>
              <a:gd name="connsiteX37" fmla="*/ 11731 w 4133905"/>
              <a:gd name="connsiteY37" fmla="*/ 3874914 h 6008991"/>
              <a:gd name="connsiteX38" fmla="*/ 16957 w 4133905"/>
              <a:gd name="connsiteY38" fmla="*/ 3854061 h 6008991"/>
              <a:gd name="connsiteX39" fmla="*/ 14783 w 4133905"/>
              <a:gd name="connsiteY39" fmla="*/ 3839985 h 6008991"/>
              <a:gd name="connsiteX40" fmla="*/ 18367 w 4133905"/>
              <a:gd name="connsiteY40" fmla="*/ 3823206 h 6008991"/>
              <a:gd name="connsiteX41" fmla="*/ 15069 w 4133905"/>
              <a:gd name="connsiteY41" fmla="*/ 793415 h 6008991"/>
              <a:gd name="connsiteX42" fmla="*/ 22173 w 4133905"/>
              <a:gd name="connsiteY42" fmla="*/ 783048 h 6008991"/>
              <a:gd name="connsiteX43" fmla="*/ 27627 w 4133905"/>
              <a:gd name="connsiteY43" fmla="*/ 779222 h 6008991"/>
              <a:gd name="connsiteX44" fmla="*/ 26800 w 4133905"/>
              <a:gd name="connsiteY44" fmla="*/ 20002 h 6008991"/>
              <a:gd name="connsiteX45" fmla="*/ 44155 w 4133905"/>
              <a:gd name="connsiteY45" fmla="*/ 2441 h 6008991"/>
              <a:gd name="connsiteX46" fmla="*/ 58493 w 4133905"/>
              <a:gd name="connsiteY46" fmla="*/ 174 h 6008991"/>
              <a:gd name="connsiteX47" fmla="*/ 870768 w 4133905"/>
              <a:gd name="connsiteY47" fmla="*/ 11 h 6008991"/>
              <a:gd name="connsiteX48" fmla="*/ 890555 w 4133905"/>
              <a:gd name="connsiteY48" fmla="*/ 10 h 6008991"/>
              <a:gd name="connsiteX49" fmla="*/ 890573 w 4133905"/>
              <a:gd name="connsiteY49" fmla="*/ 1 h 6008991"/>
              <a:gd name="connsiteX50" fmla="*/ 4100315 w 4133905"/>
              <a:gd name="connsiteY50" fmla="*/ 0 h 6008991"/>
              <a:gd name="connsiteX51" fmla="*/ 4130173 w 4133905"/>
              <a:gd name="connsiteY51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18441 w 4133905"/>
              <a:gd name="connsiteY2" fmla="*/ 5979216 h 6008991"/>
              <a:gd name="connsiteX3" fmla="*/ 4088583 w 4133905"/>
              <a:gd name="connsiteY3" fmla="*/ 6008990 h 6008991"/>
              <a:gd name="connsiteX4" fmla="*/ 4048036 w 4133905"/>
              <a:gd name="connsiteY4" fmla="*/ 6008990 h 6008991"/>
              <a:gd name="connsiteX5" fmla="*/ 4048034 w 4133905"/>
              <a:gd name="connsiteY5" fmla="*/ 6008991 h 6008991"/>
              <a:gd name="connsiteX6" fmla="*/ 46751 w 4133905"/>
              <a:gd name="connsiteY6" fmla="*/ 6008991 h 6008991"/>
              <a:gd name="connsiteX7" fmla="*/ 20989 w 4133905"/>
              <a:gd name="connsiteY7" fmla="*/ 5991582 h 6008991"/>
              <a:gd name="connsiteX8" fmla="*/ 20989 w 4133905"/>
              <a:gd name="connsiteY8" fmla="*/ 5200472 h 6008991"/>
              <a:gd name="connsiteX9" fmla="*/ 13740 w 4133905"/>
              <a:gd name="connsiteY9" fmla="*/ 5174650 h 6008991"/>
              <a:gd name="connsiteX10" fmla="*/ 20989 w 4133905"/>
              <a:gd name="connsiteY10" fmla="*/ 5148088 h 6008991"/>
              <a:gd name="connsiteX11" fmla="*/ 20989 w 4133905"/>
              <a:gd name="connsiteY11" fmla="*/ 4794139 h 6008991"/>
              <a:gd name="connsiteX12" fmla="*/ 20989 w 4133905"/>
              <a:gd name="connsiteY12" fmla="*/ 4747157 h 6008991"/>
              <a:gd name="connsiteX13" fmla="*/ 13263 w 4133905"/>
              <a:gd name="connsiteY13" fmla="*/ 4720915 h 6008991"/>
              <a:gd name="connsiteX14" fmla="*/ 4410 w 4133905"/>
              <a:gd name="connsiteY14" fmla="*/ 4694086 h 6008991"/>
              <a:gd name="connsiteX15" fmla="*/ 592 w 4133905"/>
              <a:gd name="connsiteY15" fmla="*/ 4668231 h 6008991"/>
              <a:gd name="connsiteX16" fmla="*/ 0 w 4133905"/>
              <a:gd name="connsiteY16" fmla="*/ 4648327 h 6008991"/>
              <a:gd name="connsiteX17" fmla="*/ 5225 w 4133905"/>
              <a:gd name="connsiteY17" fmla="*/ 4627475 h 6008991"/>
              <a:gd name="connsiteX18" fmla="*/ 3051 w 4133905"/>
              <a:gd name="connsiteY18" fmla="*/ 4613399 h 6008991"/>
              <a:gd name="connsiteX19" fmla="*/ 8650 w 4133905"/>
              <a:gd name="connsiteY19" fmla="*/ 4587183 h 6008991"/>
              <a:gd name="connsiteX20" fmla="*/ 13808 w 4133905"/>
              <a:gd name="connsiteY20" fmla="*/ 4548834 h 6008991"/>
              <a:gd name="connsiteX21" fmla="*/ 19306 w 4133905"/>
              <a:gd name="connsiteY21" fmla="*/ 4522434 h 6008991"/>
              <a:gd name="connsiteX22" fmla="*/ 20989 w 4133905"/>
              <a:gd name="connsiteY22" fmla="*/ 4517345 h 6008991"/>
              <a:gd name="connsiteX23" fmla="*/ 20989 w 4133905"/>
              <a:gd name="connsiteY23" fmla="*/ 4344603 h 6008991"/>
              <a:gd name="connsiteX24" fmla="*/ 19107 w 4133905"/>
              <a:gd name="connsiteY24" fmla="*/ 4331860 h 6008991"/>
              <a:gd name="connsiteX25" fmla="*/ 20989 w 4133905"/>
              <a:gd name="connsiteY25" fmla="*/ 4288870 h 6008991"/>
              <a:gd name="connsiteX26" fmla="*/ 18426 w 4133905"/>
              <a:gd name="connsiteY26" fmla="*/ 4282627 h 6008991"/>
              <a:gd name="connsiteX27" fmla="*/ 20989 w 4133905"/>
              <a:gd name="connsiteY27" fmla="*/ 4240597 h 6008991"/>
              <a:gd name="connsiteX28" fmla="*/ 18813 w 4133905"/>
              <a:gd name="connsiteY28" fmla="*/ 4194547 h 6008991"/>
              <a:gd name="connsiteX29" fmla="*/ 12962 w 4133905"/>
              <a:gd name="connsiteY29" fmla="*/ 4191108 h 6008991"/>
              <a:gd name="connsiteX30" fmla="*/ 12447 w 4133905"/>
              <a:gd name="connsiteY30" fmla="*/ 4181009 h 6008991"/>
              <a:gd name="connsiteX31" fmla="*/ 12560 w 4133905"/>
              <a:gd name="connsiteY31" fmla="*/ 4165109 h 6008991"/>
              <a:gd name="connsiteX32" fmla="*/ 18700 w 4133905"/>
              <a:gd name="connsiteY32" fmla="*/ 4129496 h 6008991"/>
              <a:gd name="connsiteX33" fmla="*/ 18477 w 4133905"/>
              <a:gd name="connsiteY33" fmla="*/ 3924440 h 6008991"/>
              <a:gd name="connsiteX34" fmla="*/ 16141 w 4133905"/>
              <a:gd name="connsiteY34" fmla="*/ 3920672 h 6008991"/>
              <a:gd name="connsiteX35" fmla="*/ 12323 w 4133905"/>
              <a:gd name="connsiteY35" fmla="*/ 3894817 h 6008991"/>
              <a:gd name="connsiteX36" fmla="*/ 11731 w 4133905"/>
              <a:gd name="connsiteY36" fmla="*/ 3874914 h 6008991"/>
              <a:gd name="connsiteX37" fmla="*/ 16957 w 4133905"/>
              <a:gd name="connsiteY37" fmla="*/ 3854061 h 6008991"/>
              <a:gd name="connsiteX38" fmla="*/ 14783 w 4133905"/>
              <a:gd name="connsiteY38" fmla="*/ 3839985 h 6008991"/>
              <a:gd name="connsiteX39" fmla="*/ 18367 w 4133905"/>
              <a:gd name="connsiteY39" fmla="*/ 3823206 h 6008991"/>
              <a:gd name="connsiteX40" fmla="*/ 15069 w 4133905"/>
              <a:gd name="connsiteY40" fmla="*/ 793415 h 6008991"/>
              <a:gd name="connsiteX41" fmla="*/ 22173 w 4133905"/>
              <a:gd name="connsiteY41" fmla="*/ 783048 h 6008991"/>
              <a:gd name="connsiteX42" fmla="*/ 27627 w 4133905"/>
              <a:gd name="connsiteY42" fmla="*/ 779222 h 6008991"/>
              <a:gd name="connsiteX43" fmla="*/ 26800 w 4133905"/>
              <a:gd name="connsiteY43" fmla="*/ 20002 h 6008991"/>
              <a:gd name="connsiteX44" fmla="*/ 44155 w 4133905"/>
              <a:gd name="connsiteY44" fmla="*/ 2441 h 6008991"/>
              <a:gd name="connsiteX45" fmla="*/ 58493 w 4133905"/>
              <a:gd name="connsiteY45" fmla="*/ 174 h 6008991"/>
              <a:gd name="connsiteX46" fmla="*/ 870768 w 4133905"/>
              <a:gd name="connsiteY46" fmla="*/ 11 h 6008991"/>
              <a:gd name="connsiteX47" fmla="*/ 890555 w 4133905"/>
              <a:gd name="connsiteY47" fmla="*/ 10 h 6008991"/>
              <a:gd name="connsiteX48" fmla="*/ 890573 w 4133905"/>
              <a:gd name="connsiteY48" fmla="*/ 1 h 6008991"/>
              <a:gd name="connsiteX49" fmla="*/ 4100315 w 4133905"/>
              <a:gd name="connsiteY49" fmla="*/ 0 h 6008991"/>
              <a:gd name="connsiteX50" fmla="*/ 4130173 w 4133905"/>
              <a:gd name="connsiteY50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7627 w 4130840"/>
              <a:gd name="connsiteY41" fmla="*/ 779222 h 6008991"/>
              <a:gd name="connsiteX42" fmla="*/ 26800 w 4130840"/>
              <a:gd name="connsiteY42" fmla="*/ 20002 h 6008991"/>
              <a:gd name="connsiteX43" fmla="*/ 44155 w 4130840"/>
              <a:gd name="connsiteY43" fmla="*/ 2441 h 6008991"/>
              <a:gd name="connsiteX44" fmla="*/ 58493 w 4130840"/>
              <a:gd name="connsiteY44" fmla="*/ 174 h 6008991"/>
              <a:gd name="connsiteX45" fmla="*/ 870768 w 4130840"/>
              <a:gd name="connsiteY45" fmla="*/ 11 h 6008991"/>
              <a:gd name="connsiteX46" fmla="*/ 890555 w 4130840"/>
              <a:gd name="connsiteY46" fmla="*/ 10 h 6008991"/>
              <a:gd name="connsiteX47" fmla="*/ 890573 w 4130840"/>
              <a:gd name="connsiteY47" fmla="*/ 1 h 6008991"/>
              <a:gd name="connsiteX48" fmla="*/ 4100315 w 4130840"/>
              <a:gd name="connsiteY48" fmla="*/ 0 h 6008991"/>
              <a:gd name="connsiteX49" fmla="*/ 4130173 w 4130840"/>
              <a:gd name="connsiteY49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890573 w 4130840"/>
              <a:gd name="connsiteY46" fmla="*/ 1 h 6008991"/>
              <a:gd name="connsiteX47" fmla="*/ 4100315 w 4130840"/>
              <a:gd name="connsiteY47" fmla="*/ 0 h 6008991"/>
              <a:gd name="connsiteX48" fmla="*/ 4130173 w 4130840"/>
              <a:gd name="connsiteY48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4100315 w 4130840"/>
              <a:gd name="connsiteY46" fmla="*/ 0 h 6008991"/>
              <a:gd name="connsiteX47" fmla="*/ 4130173 w 4130840"/>
              <a:gd name="connsiteY47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4100315 w 4130840"/>
              <a:gd name="connsiteY45" fmla="*/ 0 h 6008991"/>
              <a:gd name="connsiteX46" fmla="*/ 4130173 w 4130840"/>
              <a:gd name="connsiteY46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4100315 w 4130840"/>
              <a:gd name="connsiteY44" fmla="*/ 0 h 6008991"/>
              <a:gd name="connsiteX45" fmla="*/ 4130173 w 4130840"/>
              <a:gd name="connsiteY45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6800 w 4130840"/>
              <a:gd name="connsiteY40" fmla="*/ 20002 h 6008991"/>
              <a:gd name="connsiteX41" fmla="*/ 44155 w 4130840"/>
              <a:gd name="connsiteY41" fmla="*/ 2441 h 6008991"/>
              <a:gd name="connsiteX42" fmla="*/ 58493 w 4130840"/>
              <a:gd name="connsiteY42" fmla="*/ 174 h 6008991"/>
              <a:gd name="connsiteX43" fmla="*/ 4100315 w 4130840"/>
              <a:gd name="connsiteY43" fmla="*/ 0 h 6008991"/>
              <a:gd name="connsiteX44" fmla="*/ 4130173 w 4130840"/>
              <a:gd name="connsiteY44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26800 w 4130840"/>
              <a:gd name="connsiteY39" fmla="*/ 20002 h 6008991"/>
              <a:gd name="connsiteX40" fmla="*/ 44155 w 4130840"/>
              <a:gd name="connsiteY40" fmla="*/ 2441 h 6008991"/>
              <a:gd name="connsiteX41" fmla="*/ 58493 w 4130840"/>
              <a:gd name="connsiteY41" fmla="*/ 174 h 6008991"/>
              <a:gd name="connsiteX42" fmla="*/ 4100315 w 4130840"/>
              <a:gd name="connsiteY42" fmla="*/ 0 h 6008991"/>
              <a:gd name="connsiteX43" fmla="*/ 4130173 w 4130840"/>
              <a:gd name="connsiteY43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20989 w 4130840"/>
              <a:gd name="connsiteY8" fmla="*/ 5148088 h 6008991"/>
              <a:gd name="connsiteX9" fmla="*/ 20989 w 4130840"/>
              <a:gd name="connsiteY9" fmla="*/ 4794139 h 6008991"/>
              <a:gd name="connsiteX10" fmla="*/ 20989 w 4130840"/>
              <a:gd name="connsiteY10" fmla="*/ 4747157 h 6008991"/>
              <a:gd name="connsiteX11" fmla="*/ 13263 w 4130840"/>
              <a:gd name="connsiteY11" fmla="*/ 4720915 h 6008991"/>
              <a:gd name="connsiteX12" fmla="*/ 4410 w 4130840"/>
              <a:gd name="connsiteY12" fmla="*/ 4694086 h 6008991"/>
              <a:gd name="connsiteX13" fmla="*/ 592 w 4130840"/>
              <a:gd name="connsiteY13" fmla="*/ 4668231 h 6008991"/>
              <a:gd name="connsiteX14" fmla="*/ 0 w 4130840"/>
              <a:gd name="connsiteY14" fmla="*/ 4648327 h 6008991"/>
              <a:gd name="connsiteX15" fmla="*/ 5225 w 4130840"/>
              <a:gd name="connsiteY15" fmla="*/ 4627475 h 6008991"/>
              <a:gd name="connsiteX16" fmla="*/ 3051 w 4130840"/>
              <a:gd name="connsiteY16" fmla="*/ 4613399 h 6008991"/>
              <a:gd name="connsiteX17" fmla="*/ 8650 w 4130840"/>
              <a:gd name="connsiteY17" fmla="*/ 4587183 h 6008991"/>
              <a:gd name="connsiteX18" fmla="*/ 13808 w 4130840"/>
              <a:gd name="connsiteY18" fmla="*/ 4548834 h 6008991"/>
              <a:gd name="connsiteX19" fmla="*/ 19306 w 4130840"/>
              <a:gd name="connsiteY19" fmla="*/ 4522434 h 6008991"/>
              <a:gd name="connsiteX20" fmla="*/ 20989 w 4130840"/>
              <a:gd name="connsiteY20" fmla="*/ 4517345 h 6008991"/>
              <a:gd name="connsiteX21" fmla="*/ 20989 w 4130840"/>
              <a:gd name="connsiteY21" fmla="*/ 4344603 h 6008991"/>
              <a:gd name="connsiteX22" fmla="*/ 19107 w 4130840"/>
              <a:gd name="connsiteY22" fmla="*/ 4331860 h 6008991"/>
              <a:gd name="connsiteX23" fmla="*/ 20989 w 4130840"/>
              <a:gd name="connsiteY23" fmla="*/ 4288870 h 6008991"/>
              <a:gd name="connsiteX24" fmla="*/ 18426 w 4130840"/>
              <a:gd name="connsiteY24" fmla="*/ 4282627 h 6008991"/>
              <a:gd name="connsiteX25" fmla="*/ 20989 w 4130840"/>
              <a:gd name="connsiteY25" fmla="*/ 4240597 h 6008991"/>
              <a:gd name="connsiteX26" fmla="*/ 18813 w 4130840"/>
              <a:gd name="connsiteY26" fmla="*/ 4194547 h 6008991"/>
              <a:gd name="connsiteX27" fmla="*/ 12962 w 4130840"/>
              <a:gd name="connsiteY27" fmla="*/ 4191108 h 6008991"/>
              <a:gd name="connsiteX28" fmla="*/ 12447 w 4130840"/>
              <a:gd name="connsiteY28" fmla="*/ 4181009 h 6008991"/>
              <a:gd name="connsiteX29" fmla="*/ 12560 w 4130840"/>
              <a:gd name="connsiteY29" fmla="*/ 4165109 h 6008991"/>
              <a:gd name="connsiteX30" fmla="*/ 18700 w 4130840"/>
              <a:gd name="connsiteY30" fmla="*/ 4129496 h 6008991"/>
              <a:gd name="connsiteX31" fmla="*/ 18477 w 4130840"/>
              <a:gd name="connsiteY31" fmla="*/ 3924440 h 6008991"/>
              <a:gd name="connsiteX32" fmla="*/ 16141 w 4130840"/>
              <a:gd name="connsiteY32" fmla="*/ 3920672 h 6008991"/>
              <a:gd name="connsiteX33" fmla="*/ 12323 w 4130840"/>
              <a:gd name="connsiteY33" fmla="*/ 3894817 h 6008991"/>
              <a:gd name="connsiteX34" fmla="*/ 11731 w 4130840"/>
              <a:gd name="connsiteY34" fmla="*/ 3874914 h 6008991"/>
              <a:gd name="connsiteX35" fmla="*/ 16957 w 4130840"/>
              <a:gd name="connsiteY35" fmla="*/ 3854061 h 6008991"/>
              <a:gd name="connsiteX36" fmla="*/ 14783 w 4130840"/>
              <a:gd name="connsiteY36" fmla="*/ 3839985 h 6008991"/>
              <a:gd name="connsiteX37" fmla="*/ 18367 w 4130840"/>
              <a:gd name="connsiteY37" fmla="*/ 3823206 h 6008991"/>
              <a:gd name="connsiteX38" fmla="*/ 26800 w 4130840"/>
              <a:gd name="connsiteY38" fmla="*/ 20002 h 6008991"/>
              <a:gd name="connsiteX39" fmla="*/ 44155 w 4130840"/>
              <a:gd name="connsiteY39" fmla="*/ 2441 h 6008991"/>
              <a:gd name="connsiteX40" fmla="*/ 58493 w 4130840"/>
              <a:gd name="connsiteY40" fmla="*/ 174 h 6008991"/>
              <a:gd name="connsiteX41" fmla="*/ 4100315 w 4130840"/>
              <a:gd name="connsiteY41" fmla="*/ 0 h 6008991"/>
              <a:gd name="connsiteX42" fmla="*/ 4130173 w 4130840"/>
              <a:gd name="connsiteY42" fmla="*/ 29860 h 600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0840" h="6008991">
                <a:moveTo>
                  <a:pt x="4130173" y="29860"/>
                </a:moveTo>
                <a:cubicBezTo>
                  <a:pt x="4133194" y="1026396"/>
                  <a:pt x="4125373" y="4982694"/>
                  <a:pt x="4118441" y="5979216"/>
                </a:cubicBezTo>
                <a:cubicBezTo>
                  <a:pt x="4118348" y="5995656"/>
                  <a:pt x="4105022" y="6008947"/>
                  <a:pt x="4088583" y="6008990"/>
                </a:cubicBezTo>
                <a:lnTo>
                  <a:pt x="4048036" y="6008990"/>
                </a:lnTo>
                <a:cubicBezTo>
                  <a:pt x="4048035" y="6008990"/>
                  <a:pt x="4048035" y="6008991"/>
                  <a:pt x="4048034" y="6008991"/>
                </a:cubicBezTo>
                <a:lnTo>
                  <a:pt x="46751" y="6008991"/>
                </a:lnTo>
                <a:cubicBezTo>
                  <a:pt x="32527" y="6008935"/>
                  <a:pt x="21027" y="6001166"/>
                  <a:pt x="20989" y="5991582"/>
                </a:cubicBezTo>
                <a:lnTo>
                  <a:pt x="20989" y="5200472"/>
                </a:lnTo>
                <a:lnTo>
                  <a:pt x="20989" y="5148088"/>
                </a:lnTo>
                <a:lnTo>
                  <a:pt x="20989" y="4794139"/>
                </a:lnTo>
                <a:lnTo>
                  <a:pt x="20989" y="4747157"/>
                </a:lnTo>
                <a:lnTo>
                  <a:pt x="13263" y="4720915"/>
                </a:lnTo>
                <a:cubicBezTo>
                  <a:pt x="19441" y="4710358"/>
                  <a:pt x="7362" y="4702637"/>
                  <a:pt x="4410" y="4694086"/>
                </a:cubicBezTo>
                <a:lnTo>
                  <a:pt x="592" y="4668231"/>
                </a:lnTo>
                <a:cubicBezTo>
                  <a:pt x="395" y="4661596"/>
                  <a:pt x="197" y="4654962"/>
                  <a:pt x="0" y="4648327"/>
                </a:cubicBezTo>
                <a:lnTo>
                  <a:pt x="5225" y="4627475"/>
                </a:lnTo>
                <a:cubicBezTo>
                  <a:pt x="5733" y="4621653"/>
                  <a:pt x="2480" y="4620114"/>
                  <a:pt x="3051" y="4613399"/>
                </a:cubicBezTo>
                <a:lnTo>
                  <a:pt x="8650" y="4587183"/>
                </a:lnTo>
                <a:lnTo>
                  <a:pt x="13808" y="4548834"/>
                </a:lnTo>
                <a:lnTo>
                  <a:pt x="19306" y="4522434"/>
                </a:lnTo>
                <a:lnTo>
                  <a:pt x="20989" y="4517345"/>
                </a:lnTo>
                <a:lnTo>
                  <a:pt x="20989" y="4344603"/>
                </a:lnTo>
                <a:lnTo>
                  <a:pt x="19107" y="4331860"/>
                </a:lnTo>
                <a:cubicBezTo>
                  <a:pt x="19734" y="4317530"/>
                  <a:pt x="20362" y="4303200"/>
                  <a:pt x="20989" y="4288870"/>
                </a:cubicBezTo>
                <a:lnTo>
                  <a:pt x="18426" y="4282627"/>
                </a:lnTo>
                <a:lnTo>
                  <a:pt x="20989" y="4240597"/>
                </a:lnTo>
                <a:cubicBezTo>
                  <a:pt x="20627" y="4226678"/>
                  <a:pt x="21199" y="4202560"/>
                  <a:pt x="18813" y="4194547"/>
                </a:cubicBezTo>
                <a:lnTo>
                  <a:pt x="12962" y="4191108"/>
                </a:lnTo>
                <a:cubicBezTo>
                  <a:pt x="12790" y="4187742"/>
                  <a:pt x="12619" y="4184375"/>
                  <a:pt x="12447" y="4181009"/>
                </a:cubicBezTo>
                <a:cubicBezTo>
                  <a:pt x="12896" y="4180270"/>
                  <a:pt x="12522" y="4165710"/>
                  <a:pt x="12560" y="4165109"/>
                </a:cubicBezTo>
                <a:lnTo>
                  <a:pt x="18700" y="4129496"/>
                </a:lnTo>
                <a:cubicBezTo>
                  <a:pt x="18626" y="4061144"/>
                  <a:pt x="18551" y="3992792"/>
                  <a:pt x="18477" y="3924440"/>
                </a:cubicBezTo>
                <a:lnTo>
                  <a:pt x="16141" y="3920672"/>
                </a:lnTo>
                <a:lnTo>
                  <a:pt x="12323" y="3894817"/>
                </a:lnTo>
                <a:cubicBezTo>
                  <a:pt x="12126" y="3888183"/>
                  <a:pt x="11928" y="3881548"/>
                  <a:pt x="11731" y="3874914"/>
                </a:cubicBezTo>
                <a:lnTo>
                  <a:pt x="16957" y="3854061"/>
                </a:lnTo>
                <a:cubicBezTo>
                  <a:pt x="17464" y="3848239"/>
                  <a:pt x="14211" y="3846700"/>
                  <a:pt x="14783" y="3839985"/>
                </a:cubicBezTo>
                <a:lnTo>
                  <a:pt x="18367" y="3823206"/>
                </a:lnTo>
                <a:cubicBezTo>
                  <a:pt x="20370" y="3186542"/>
                  <a:pt x="22502" y="656796"/>
                  <a:pt x="26800" y="20002"/>
                </a:cubicBezTo>
                <a:cubicBezTo>
                  <a:pt x="32586" y="9918"/>
                  <a:pt x="34176" y="8295"/>
                  <a:pt x="44155" y="2441"/>
                </a:cubicBezTo>
                <a:lnTo>
                  <a:pt x="58493" y="174"/>
                </a:lnTo>
                <a:lnTo>
                  <a:pt x="4100315" y="0"/>
                </a:lnTo>
                <a:cubicBezTo>
                  <a:pt x="4116788" y="48"/>
                  <a:pt x="4130132" y="13388"/>
                  <a:pt x="4130173" y="29860"/>
                </a:cubicBezTo>
                <a:close/>
              </a:path>
            </a:pathLst>
          </a:custGeom>
          <a:blipFill dpi="0" rotWithShape="1">
            <a:blip r:embed="rId2">
              <a:alphaModFix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0E31EE-565E-4B9C-8962-8C2C654E9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1"/>
          <a:stretch/>
        </p:blipFill>
        <p:spPr bwMode="auto">
          <a:xfrm>
            <a:off x="6364000" y="4260466"/>
            <a:ext cx="3267995" cy="2318629"/>
          </a:xfrm>
          <a:custGeom>
            <a:avLst/>
            <a:gdLst/>
            <a:ahLst/>
            <a:cxnLst/>
            <a:rect l="l" t="t" r="r" b="b"/>
            <a:pathLst>
              <a:path w="3267995" h="2318629">
                <a:moveTo>
                  <a:pt x="112711" y="15"/>
                </a:moveTo>
                <a:cubicBezTo>
                  <a:pt x="638834" y="22079"/>
                  <a:pt x="2727097" y="120172"/>
                  <a:pt x="3252975" y="147508"/>
                </a:cubicBezTo>
                <a:cubicBezTo>
                  <a:pt x="3261651" y="147948"/>
                  <a:pt x="3268350" y="155324"/>
                  <a:pt x="3267981" y="164034"/>
                </a:cubicBezTo>
                <a:lnTo>
                  <a:pt x="3267014" y="185516"/>
                </a:lnTo>
                <a:cubicBezTo>
                  <a:pt x="3267014" y="185516"/>
                  <a:pt x="3267015" y="185516"/>
                  <a:pt x="3267015" y="185517"/>
                </a:cubicBezTo>
                <a:lnTo>
                  <a:pt x="3171652" y="2305389"/>
                </a:lnTo>
                <a:cubicBezTo>
                  <a:pt x="3171284" y="2312923"/>
                  <a:pt x="3166908" y="2318832"/>
                  <a:pt x="3161848" y="2318624"/>
                </a:cubicBezTo>
                <a:lnTo>
                  <a:pt x="2744238" y="2299838"/>
                </a:lnTo>
                <a:lnTo>
                  <a:pt x="2716585" y="2298594"/>
                </a:lnTo>
                <a:lnTo>
                  <a:pt x="2529743" y="2290189"/>
                </a:lnTo>
                <a:lnTo>
                  <a:pt x="2504942" y="2289073"/>
                </a:lnTo>
                <a:lnTo>
                  <a:pt x="2490905" y="2292543"/>
                </a:lnTo>
                <a:cubicBezTo>
                  <a:pt x="2485480" y="2289019"/>
                  <a:pt x="2481116" y="2295235"/>
                  <a:pt x="2476532" y="2296596"/>
                </a:cubicBezTo>
                <a:lnTo>
                  <a:pt x="2462792" y="2298005"/>
                </a:lnTo>
                <a:cubicBezTo>
                  <a:pt x="2459285" y="2297952"/>
                  <a:pt x="2455778" y="2297899"/>
                  <a:pt x="2452271" y="2297846"/>
                </a:cubicBezTo>
                <a:lnTo>
                  <a:pt x="2441388" y="2294583"/>
                </a:lnTo>
                <a:cubicBezTo>
                  <a:pt x="2438327" y="2294175"/>
                  <a:pt x="2437437" y="2295862"/>
                  <a:pt x="2433906" y="2295400"/>
                </a:cubicBezTo>
                <a:lnTo>
                  <a:pt x="2420201" y="2291811"/>
                </a:lnTo>
                <a:lnTo>
                  <a:pt x="2400080" y="2288168"/>
                </a:lnTo>
                <a:lnTo>
                  <a:pt x="2386275" y="2284628"/>
                </a:lnTo>
                <a:lnTo>
                  <a:pt x="2383629" y="2283616"/>
                </a:lnTo>
                <a:lnTo>
                  <a:pt x="2292442" y="2279514"/>
                </a:lnTo>
                <a:lnTo>
                  <a:pt x="2285670" y="2280208"/>
                </a:lnTo>
                <a:cubicBezTo>
                  <a:pt x="2278121" y="2279536"/>
                  <a:pt x="2270571" y="2278863"/>
                  <a:pt x="2263021" y="2278190"/>
                </a:cubicBezTo>
                <a:lnTo>
                  <a:pt x="2259665" y="2279400"/>
                </a:lnTo>
                <a:lnTo>
                  <a:pt x="2237539" y="2277044"/>
                </a:lnTo>
                <a:cubicBezTo>
                  <a:pt x="2230183" y="2276905"/>
                  <a:pt x="2217465" y="2276029"/>
                  <a:pt x="2213178" y="2277103"/>
                </a:cubicBezTo>
                <a:lnTo>
                  <a:pt x="2211224" y="2280121"/>
                </a:lnTo>
                <a:cubicBezTo>
                  <a:pt x="2209443" y="2280133"/>
                  <a:pt x="2207661" y="2280143"/>
                  <a:pt x="2205880" y="2280155"/>
                </a:cubicBezTo>
                <a:cubicBezTo>
                  <a:pt x="2205501" y="2279899"/>
                  <a:pt x="2197806" y="2279751"/>
                  <a:pt x="2197490" y="2279717"/>
                </a:cubicBezTo>
                <a:lnTo>
                  <a:pt x="2178837" y="2275618"/>
                </a:lnTo>
                <a:cubicBezTo>
                  <a:pt x="2142753" y="2274034"/>
                  <a:pt x="2106670" y="2272451"/>
                  <a:pt x="2070586" y="2270867"/>
                </a:cubicBezTo>
                <a:lnTo>
                  <a:pt x="2068542" y="2272015"/>
                </a:lnTo>
                <a:lnTo>
                  <a:pt x="2054802" y="2273424"/>
                </a:lnTo>
                <a:cubicBezTo>
                  <a:pt x="2051296" y="2273371"/>
                  <a:pt x="2047789" y="2273318"/>
                  <a:pt x="2044282" y="2273265"/>
                </a:cubicBezTo>
                <a:lnTo>
                  <a:pt x="2033399" y="2270001"/>
                </a:lnTo>
                <a:cubicBezTo>
                  <a:pt x="2030337" y="2269594"/>
                  <a:pt x="2029447" y="2271281"/>
                  <a:pt x="2025916" y="2270819"/>
                </a:cubicBezTo>
                <a:lnTo>
                  <a:pt x="2017144" y="2268521"/>
                </a:lnTo>
                <a:cubicBezTo>
                  <a:pt x="1681110" y="2252342"/>
                  <a:pt x="345760" y="2191139"/>
                  <a:pt x="9711" y="2173740"/>
                </a:cubicBezTo>
                <a:cubicBezTo>
                  <a:pt x="4526" y="2170435"/>
                  <a:pt x="3707" y="2169554"/>
                  <a:pt x="855" y="2164129"/>
                </a:cubicBezTo>
                <a:lnTo>
                  <a:pt x="0" y="2156478"/>
                </a:lnTo>
                <a:lnTo>
                  <a:pt x="96237" y="15125"/>
                </a:lnTo>
                <a:cubicBezTo>
                  <a:pt x="96655" y="6399"/>
                  <a:pt x="104015" y="-354"/>
                  <a:pt x="112711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838537AB-789D-469B-BB87-0A23A66C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760030">
            <a:off x="11080113" y="4519049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B1A461D-D89D-4011-BF72-6D315EB0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5FB0F28-700C-47B3-8AC0-405524FAE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F6EF6497-D21E-44FB-B561-D3E626981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2826672E-5AF0-428D-9AA9-26A3D536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626FC8B-BBDA-4B55-9E70-7BCDED4D8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6958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6AD51EB-971C-4722-9A98-42EB5ABCA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EDCBB60-F7C7-4A61-BB3F-37A33AB6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76" y="685800"/>
            <a:ext cx="3909020" cy="1911742"/>
          </a:xfrm>
        </p:spPr>
        <p:txBody>
          <a:bodyPr>
            <a:normAutofit/>
          </a:bodyPr>
          <a:lstStyle/>
          <a:p>
            <a:r>
              <a:rPr lang="hu-HU" dirty="0"/>
              <a:t>Megélhetési költségek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ACD85E-04A4-4EE2-86A0-658316CF0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477" y="2961280"/>
            <a:ext cx="3909020" cy="32156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dirty="0"/>
              <a:t>Élelmiszer: hasonlóak a magyar árakhoz (ALDI, </a:t>
            </a:r>
            <a:r>
              <a:rPr lang="hu-HU" dirty="0" err="1"/>
              <a:t>Lidl</a:t>
            </a:r>
            <a:r>
              <a:rPr lang="hu-HU" dirty="0"/>
              <a:t>)</a:t>
            </a:r>
            <a:endParaRPr lang="hu-HU"/>
          </a:p>
          <a:p>
            <a:pPr>
              <a:lnSpc>
                <a:spcPct val="110000"/>
              </a:lnSpc>
            </a:pPr>
            <a:r>
              <a:rPr lang="hu-HU" dirty="0"/>
              <a:t>Kollégiumban 2 Euro a mosógéphasználat</a:t>
            </a:r>
            <a:endParaRPr lang="hu-HU"/>
          </a:p>
          <a:p>
            <a:pPr>
              <a:lnSpc>
                <a:spcPct val="110000"/>
              </a:lnSpc>
            </a:pPr>
            <a:r>
              <a:rPr lang="hu-HU" dirty="0"/>
              <a:t>Menza: 3 Euro alatt – egészséges, </a:t>
            </a:r>
            <a:r>
              <a:rPr lang="hu-HU" dirty="0" err="1"/>
              <a:t>vegán</a:t>
            </a:r>
            <a:r>
              <a:rPr lang="hu-HU" dirty="0"/>
              <a:t> és húsos menük</a:t>
            </a:r>
            <a:endParaRPr lang="hu-HU"/>
          </a:p>
          <a:p>
            <a:pPr>
              <a:lnSpc>
                <a:spcPct val="110000"/>
              </a:lnSpc>
            </a:pPr>
            <a:r>
              <a:rPr lang="hu-HU" dirty="0"/>
              <a:t>Kollégium felszereltsége változó – előfordulhatnak plusz költségek</a:t>
            </a:r>
            <a:endParaRPr lang="hu-HU"/>
          </a:p>
          <a:p>
            <a:pPr>
              <a:lnSpc>
                <a:spcPct val="110000"/>
              </a:lnSpc>
            </a:pPr>
            <a:endParaRPr lang="hu-HU"/>
          </a:p>
          <a:p>
            <a:pPr>
              <a:lnSpc>
                <a:spcPct val="110000"/>
              </a:lnSpc>
            </a:pPr>
            <a:endParaRPr lang="hu-H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B97CCA-BBAA-4C31-ACE1-9142738F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729" y="2045784"/>
            <a:ext cx="5981472" cy="27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067C78B-85E8-4F6D-8955-09EB55C84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BB1DE1F-BC13-4674-9A74-6777A4E76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17D1C5A-B237-41CC-AA7E-C10F94DB03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0D033FD-B77C-4E68-803F-CCEAABD96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FA2F8D1-81EE-405E-8A4A-04A30DCE4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367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4206">
            <a:off x="491077" y="396217"/>
            <a:ext cx="6746664" cy="53255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34206">
            <a:off x="1312942" y="-198825"/>
            <a:ext cx="5107326" cy="6486819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7025DAD-1E9A-4004-A704-2AD2BCD15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3" r="21945" b="-1"/>
          <a:stretch/>
        </p:blipFill>
        <p:spPr bwMode="auto">
          <a:xfrm rot="86286">
            <a:off x="449514" y="282459"/>
            <a:ext cx="6836474" cy="5541168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FCE20A2-ECCD-4101-9666-9436E3E3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450" y="685800"/>
            <a:ext cx="4984750" cy="1897383"/>
          </a:xfrm>
        </p:spPr>
        <p:txBody>
          <a:bodyPr anchor="b">
            <a:normAutofit/>
          </a:bodyPr>
          <a:lstStyle/>
          <a:p>
            <a:r>
              <a:rPr lang="hu-HU"/>
              <a:t>Környezetvédelem</a:t>
            </a:r>
            <a:endParaRPr lang="hu-HU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EEA22ED-BC21-4C7E-844F-8AB35456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7" y="4731440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B3D904-572F-4497-BEBB-0A8BA678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8150" y="2961280"/>
            <a:ext cx="3448050" cy="3226050"/>
          </a:xfrm>
        </p:spPr>
        <p:txBody>
          <a:bodyPr>
            <a:normAutofit/>
          </a:bodyPr>
          <a:lstStyle/>
          <a:p>
            <a:r>
              <a:rPr lang="hu-HU" dirty="0"/>
              <a:t>Kevés autó, sok bicikli</a:t>
            </a:r>
          </a:p>
          <a:p>
            <a:r>
              <a:rPr lang="hu-HU" dirty="0"/>
              <a:t>Vegán opciók mindenhol</a:t>
            </a:r>
          </a:p>
          <a:p>
            <a:r>
              <a:rPr lang="hu-HU" dirty="0"/>
              <a:t>Sok zöldterület, parkok</a:t>
            </a:r>
          </a:p>
          <a:p>
            <a:r>
              <a:rPr lang="hu-HU" dirty="0"/>
              <a:t>Szelektív hulladékgyűjtés, komposzt</a:t>
            </a:r>
          </a:p>
          <a:p>
            <a:r>
              <a:rPr lang="hu-HU" dirty="0" err="1"/>
              <a:t>Fridays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future</a:t>
            </a:r>
            <a:endParaRPr lang="hu-HU" dirty="0"/>
          </a:p>
          <a:p>
            <a:r>
              <a:rPr lang="hu-HU" dirty="0" err="1"/>
              <a:t>Foodsharing</a:t>
            </a:r>
            <a:endParaRPr lang="hu-HU" dirty="0"/>
          </a:p>
          <a:p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hand</a:t>
            </a:r>
            <a:r>
              <a:rPr lang="hu-HU" dirty="0"/>
              <a:t> boltok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01DBD1F-8E52-43C2-A83A-4800C73D3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5031631-88BB-4771-A661-4465025C7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46EA35F-157C-4C42-AD22-A71CECD01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3A8545A-5ED6-4596-8451-859896FA1F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CB5F092-293F-440B-AFCC-4F26EB988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117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58E4FA-C4A9-4D94-828D-0C4D6ED97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E1998A6-3E3D-48D5-A51E-43FD8061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681037"/>
            <a:ext cx="5410200" cy="2166559"/>
          </a:xfrm>
        </p:spPr>
        <p:txBody>
          <a:bodyPr anchor="b">
            <a:normAutofit/>
          </a:bodyPr>
          <a:lstStyle/>
          <a:p>
            <a:r>
              <a:rPr lang="hu-HU" sz="5400"/>
              <a:t>Koronavírus</a:t>
            </a:r>
          </a:p>
        </p:txBody>
      </p:sp>
      <p:pic>
        <p:nvPicPr>
          <p:cNvPr id="5" name="Ábra 4" descr="Face with mask egyszínű kitöltéssel">
            <a:extLst>
              <a:ext uri="{FF2B5EF4-FFF2-40B4-BE49-F238E27FC236}">
                <a16:creationId xmlns:a16="http://schemas.microsoft.com/office/drawing/2014/main" id="{CABF740A-4B5D-4BA9-A5A4-69CFC010E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1103940"/>
            <a:ext cx="4645357" cy="4645357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C86F47-2199-4798-9971-68A1A3AD3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3339035"/>
            <a:ext cx="4610100" cy="2837928"/>
          </a:xfrm>
        </p:spPr>
        <p:txBody>
          <a:bodyPr>
            <a:normAutofit/>
          </a:bodyPr>
          <a:lstStyle/>
          <a:p>
            <a:r>
              <a:rPr lang="hu-HU" dirty="0"/>
              <a:t>Nem mindegyik vakcina elfogadott</a:t>
            </a:r>
          </a:p>
          <a:p>
            <a:r>
              <a:rPr lang="hu-HU" dirty="0"/>
              <a:t>FFP2 vagy orvosi maszk</a:t>
            </a:r>
          </a:p>
          <a:p>
            <a:r>
              <a:rPr lang="hu-HU" dirty="0"/>
              <a:t>Kevesebb nemzetközi program, mint általában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00ECD2-478B-4839-BD41-6164A9C2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6FE141-FFE2-48EA-8A10-D0067D8E9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473AB16-F1D4-4FC8-8529-2A92A8DEA8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9611FE6-D78F-4C11-B8AF-793BFED9BC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9A5DCA-D8D2-4360-8385-27AF36474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1645156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AnalogousFromLightSeedLeftStep">
      <a:dk1>
        <a:srgbClr val="000000"/>
      </a:dk1>
      <a:lt1>
        <a:srgbClr val="FFFFFF"/>
      </a:lt1>
      <a:dk2>
        <a:srgbClr val="41242E"/>
      </a:dk2>
      <a:lt2>
        <a:srgbClr val="E2E4E8"/>
      </a:lt2>
      <a:accent1>
        <a:srgbClr val="B49F77"/>
      </a:accent1>
      <a:accent2>
        <a:srgbClr val="BF8A7A"/>
      </a:accent2>
      <a:accent3>
        <a:srgbClr val="CA929C"/>
      </a:accent3>
      <a:accent4>
        <a:srgbClr val="BF7AA3"/>
      </a:accent4>
      <a:accent5>
        <a:srgbClr val="C78DC8"/>
      </a:accent5>
      <a:accent6>
        <a:srgbClr val="A17ABF"/>
      </a:accent6>
      <a:hlink>
        <a:srgbClr val="6981AE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235</Words>
  <Application>Microsoft Office PowerPoint</Application>
  <PresentationFormat>Szélesvásznú</PresentationFormat>
  <Paragraphs>51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Consolas</vt:lpstr>
      <vt:lpstr>Franklin Gothic Heavy</vt:lpstr>
      <vt:lpstr>StreetscapeVTI</vt:lpstr>
      <vt:lpstr>Freiburg im Breisgau, Németország</vt:lpstr>
      <vt:lpstr>Freiburg – alapvető információk</vt:lpstr>
      <vt:lpstr>Kiutazás</vt:lpstr>
      <vt:lpstr>Evangelische Hochschule Freiburg</vt:lpstr>
      <vt:lpstr>Közlekedés</vt:lpstr>
      <vt:lpstr>Baden-Württemberg Stipendium</vt:lpstr>
      <vt:lpstr>Megélhetési költségek</vt:lpstr>
      <vt:lpstr>Környezetvédelem</vt:lpstr>
      <vt:lpstr>Koronavírus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Freiburg im Breisgau, Németország</dc:title>
  <dc:creator>Bernadett Bagi</dc:creator>
  <cp:lastModifiedBy>Bernadett Bagi</cp:lastModifiedBy>
  <cp:revision>15</cp:revision>
  <dcterms:created xsi:type="dcterms:W3CDTF">2021-11-08T15:13:11Z</dcterms:created>
  <dcterms:modified xsi:type="dcterms:W3CDTF">2021-11-12T17:43:02Z</dcterms:modified>
</cp:coreProperties>
</file>