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2.jpeg" ContentType="image/jpeg"/>
  <Override PartName="/ppt/media/image11.png" ContentType="image/png"/>
  <Override PartName="/ppt/media/image9.png" ContentType="image/png"/>
  <Override PartName="/ppt/media/image16.jpeg" ContentType="image/jpeg"/>
  <Override PartName="/ppt/media/image15.jpeg" ContentType="image/jpeg"/>
  <Override PartName="/ppt/media/image2.jpeg" ContentType="image/jpeg"/>
  <Override PartName="/ppt/media/image3.jpeg" ContentType="image/jpeg"/>
  <Override PartName="/ppt/media/image4.png" ContentType="image/png"/>
  <Override PartName="/ppt/media/image13.jpeg" ContentType="image/jpeg"/>
  <Override PartName="/ppt/media/image5.jpeg" ContentType="image/jpeg"/>
  <Override PartName="/ppt/media/image10.png" ContentType="image/png"/>
  <Override PartName="/ppt/media/image6.jpeg" ContentType="image/jpeg"/>
  <Override PartName="/ppt/media/image8.png" ContentType="image/png"/>
  <Override PartName="/ppt/media/image14.jpeg" ContentType="image/jpeg"/>
  <Override PartName="/ppt/media/image1.jpeg" ContentType="image/jpeg"/>
  <Override PartName="/ppt/media/image7.png" ContentType="image/png"/>
  <Override PartName="/ppt/presProps.xml" ContentType="application/vnd.openxmlformats-officedocument.presentationml.presPro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6" hidden="1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Straight Connector 9"/>
          <p:cNvSpPr/>
          <p:nvPr/>
        </p:nvSpPr>
        <p:spPr>
          <a:xfrm>
            <a:off x="1193400" y="1897200"/>
            <a:ext cx="996696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Rectangle 9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Straight Connector 8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7680" cy="145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6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Straight Connector 9"/>
          <p:cNvSpPr/>
          <p:nvPr/>
        </p:nvSpPr>
        <p:spPr>
          <a:xfrm>
            <a:off x="1193400" y="1897200"/>
            <a:ext cx="996696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mailto:fmcef13@gmail.com" TargetMode="External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5"/>
          <p:cNvSpPr/>
          <p:nvPr/>
        </p:nvSpPr>
        <p:spPr>
          <a:xfrm>
            <a:off x="3240" y="0"/>
            <a:ext cx="12188160" cy="685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3" name="Kép 5" descr="A képen épület, kültéri, település, nagyon nagy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108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84" name="Rectangle 17"/>
          <p:cNvSpPr/>
          <p:nvPr/>
        </p:nvSpPr>
        <p:spPr>
          <a:xfrm rot="16200000">
            <a:off x="338040" y="-340200"/>
            <a:ext cx="6857280" cy="7540200"/>
          </a:xfrm>
          <a:prstGeom prst="rect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45098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54280" y="1475280"/>
            <a:ext cx="3213720" cy="290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0" lang="hu-HU" sz="4400" spc="-52" strike="noStrike">
                <a:solidFill>
                  <a:srgbClr val="ffffff"/>
                </a:solidFill>
                <a:latin typeface="Garamond"/>
              </a:rPr>
              <a:t>Erasmus+ Wien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858600" y="4608720"/>
            <a:ext cx="3205080" cy="105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hu-HU" sz="1400" spc="197" strike="noStrike" cap="all">
                <a:solidFill>
                  <a:srgbClr val="ffffff"/>
                </a:solidFill>
                <a:latin typeface="Garamond"/>
              </a:rPr>
              <a:t>Kirchliche Pädagogische Hochschule Wien/Krems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hu-HU" sz="1400" spc="197" strike="noStrike" cap="all">
                <a:solidFill>
                  <a:srgbClr val="ffffff"/>
                </a:solidFill>
                <a:latin typeface="Garamond"/>
              </a:rPr>
              <a:t>Cardoso Franciska-tanító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87" name="Straight Connector 19"/>
          <p:cNvSpPr/>
          <p:nvPr/>
        </p:nvSpPr>
        <p:spPr>
          <a:xfrm>
            <a:off x="906840" y="4508280"/>
            <a:ext cx="3108960" cy="360"/>
          </a:xfrm>
          <a:prstGeom prst="line">
            <a:avLst/>
          </a:prstGeom>
          <a:ln w="1905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138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Picture 2" descr="KPH kooperiert in der Primarstufenleher/innenbildung mit der IRPA - KPH Wien /Krems"/>
          <p:cNvPicPr/>
          <p:nvPr/>
        </p:nvPicPr>
        <p:blipFill>
          <a:blip r:embed="rId1"/>
          <a:stretch/>
        </p:blipFill>
        <p:spPr>
          <a:xfrm>
            <a:off x="641160" y="557280"/>
            <a:ext cx="4012200" cy="222804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4" descr="KPH Wien/Krems - YouTube"/>
          <p:cNvPicPr/>
          <p:nvPr/>
        </p:nvPicPr>
        <p:blipFill>
          <a:blip r:embed="rId2"/>
          <a:stretch/>
        </p:blipFill>
        <p:spPr>
          <a:xfrm>
            <a:off x="643320" y="2957760"/>
            <a:ext cx="4010040" cy="3342240"/>
          </a:xfrm>
          <a:prstGeom prst="rect">
            <a:avLst/>
          </a:prstGeom>
          <a:ln w="0">
            <a:noFill/>
          </a:ln>
        </p:spPr>
      </p:pic>
      <p:pic>
        <p:nvPicPr>
          <p:cNvPr id="91" name="Kép 4" descr="A képen térkép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4846680" y="557280"/>
            <a:ext cx="6701040" cy="574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13"/>
          <p:cNvSpPr/>
          <p:nvPr/>
        </p:nvSpPr>
        <p:spPr>
          <a:xfrm>
            <a:off x="5760" y="0"/>
            <a:ext cx="121856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614800" y="516960"/>
            <a:ext cx="3099240" cy="1959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>
              <a:lnSpc>
                <a:spcPct val="90000"/>
              </a:lnSpc>
            </a:pPr>
            <a:r>
              <a:rPr b="0" lang="hu-HU" sz="4000" spc="-52" strike="noStrike">
                <a:solidFill>
                  <a:srgbClr val="ee736e"/>
                </a:solidFill>
                <a:latin typeface="Garamond"/>
              </a:rPr>
              <a:t>KPH Wien Instagram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94" name="Kép 6" descr=""/>
          <p:cNvPicPr/>
          <p:nvPr/>
        </p:nvPicPr>
        <p:blipFill>
          <a:blip r:embed="rId1"/>
          <a:stretch/>
        </p:blipFill>
        <p:spPr>
          <a:xfrm>
            <a:off x="866520" y="643320"/>
            <a:ext cx="3136320" cy="5576400"/>
          </a:xfrm>
          <a:prstGeom prst="rect">
            <a:avLst/>
          </a:prstGeom>
          <a:ln w="0">
            <a:noFill/>
          </a:ln>
        </p:spPr>
      </p:pic>
      <p:pic>
        <p:nvPicPr>
          <p:cNvPr id="95" name="Tartalom helye 4" descr=""/>
          <p:cNvPicPr/>
          <p:nvPr/>
        </p:nvPicPr>
        <p:blipFill>
          <a:blip r:embed="rId2"/>
          <a:stretch/>
        </p:blipFill>
        <p:spPr>
          <a:xfrm>
            <a:off x="4773600" y="643320"/>
            <a:ext cx="3133080" cy="5570280"/>
          </a:xfrm>
          <a:prstGeom prst="rect">
            <a:avLst/>
          </a:prstGeom>
          <a:ln w="0">
            <a:noFill/>
          </a:ln>
        </p:spPr>
      </p:pic>
      <p:sp>
        <p:nvSpPr>
          <p:cNvPr id="96" name="Straight Connector 15"/>
          <p:cNvSpPr/>
          <p:nvPr/>
        </p:nvSpPr>
        <p:spPr>
          <a:xfrm>
            <a:off x="8745840" y="2633760"/>
            <a:ext cx="283464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Rectangle 17"/>
          <p:cNvSpPr/>
          <p:nvPr/>
        </p:nvSpPr>
        <p:spPr>
          <a:xfrm>
            <a:off x="0" y="6400800"/>
            <a:ext cx="12191400" cy="45648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"/>
          <p:cNvSpPr/>
          <p:nvPr/>
        </p:nvSpPr>
        <p:spPr>
          <a:xfrm>
            <a:off x="5760" y="0"/>
            <a:ext cx="121856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99" name="Rectangle 11"/>
          <p:cNvSpPr/>
          <p:nvPr/>
        </p:nvSpPr>
        <p:spPr>
          <a:xfrm>
            <a:off x="0" y="0"/>
            <a:ext cx="4059360" cy="6857280"/>
          </a:xfrm>
          <a:prstGeom prst="rect">
            <a:avLst/>
          </a:prstGeom>
          <a:solidFill>
            <a:srgbClr val="ee7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92480" y="516960"/>
            <a:ext cx="3084120" cy="1960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>
              <a:lnSpc>
                <a:spcPct val="90000"/>
              </a:lnSpc>
            </a:pPr>
            <a:r>
              <a:rPr b="0" lang="hu-HU" sz="4000" spc="-52" strike="noStrike">
                <a:solidFill>
                  <a:srgbClr val="ffffff"/>
                </a:solidFill>
                <a:latin typeface="Garamond"/>
              </a:rPr>
              <a:t>Thomas Morus kollégium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01" name="Straight Connector 13"/>
          <p:cNvSpPr/>
          <p:nvPr/>
        </p:nvSpPr>
        <p:spPr>
          <a:xfrm>
            <a:off x="571680" y="2638440"/>
            <a:ext cx="2743200" cy="360"/>
          </a:xfrm>
          <a:prstGeom prst="line">
            <a:avLst/>
          </a:prstGeom>
          <a:ln w="19050">
            <a:solidFill>
              <a:srgbClr val="ee736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71680" y="2799720"/>
            <a:ext cx="3004920" cy="31888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t">
            <a:norm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</a:pPr>
            <a:endParaRPr b="0" lang="en-US" sz="32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Egyszemélyes szoba 425 euró</a:t>
            </a:r>
            <a:endParaRPr b="0" lang="en-US" sz="18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Kétszemélyes szoba 382 euró</a:t>
            </a:r>
            <a:endParaRPr b="0" lang="en-US" sz="18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Májusban jelentkezett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03" name="Kép 4" descr=""/>
          <p:cNvPicPr/>
          <p:nvPr/>
        </p:nvPicPr>
        <p:blipFill>
          <a:blip r:embed="rId1"/>
          <a:stretch/>
        </p:blipFill>
        <p:spPr>
          <a:xfrm>
            <a:off x="5288040" y="640080"/>
            <a:ext cx="5705640" cy="557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9"/>
          <p:cNvSpPr/>
          <p:nvPr/>
        </p:nvSpPr>
        <p:spPr>
          <a:xfrm>
            <a:off x="5760" y="0"/>
            <a:ext cx="121856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05" name="Rectangle 11"/>
          <p:cNvSpPr/>
          <p:nvPr/>
        </p:nvSpPr>
        <p:spPr>
          <a:xfrm>
            <a:off x="0" y="0"/>
            <a:ext cx="4059360" cy="6857280"/>
          </a:xfrm>
          <a:prstGeom prst="rect">
            <a:avLst/>
          </a:prstGeom>
          <a:solidFill>
            <a:srgbClr val="ee7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92480" y="516960"/>
            <a:ext cx="3084120" cy="1960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>
              <a:lnSpc>
                <a:spcPct val="90000"/>
              </a:lnSpc>
            </a:pPr>
            <a:r>
              <a:rPr b="0" lang="hu-HU" sz="4000" spc="-52" strike="noStrike">
                <a:solidFill>
                  <a:srgbClr val="ffffff"/>
                </a:solidFill>
                <a:latin typeface="Garamond"/>
              </a:rPr>
              <a:t>Donaufeld Öjab kollégium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07" name="Straight Connector 13"/>
          <p:cNvSpPr/>
          <p:nvPr/>
        </p:nvSpPr>
        <p:spPr>
          <a:xfrm>
            <a:off x="571680" y="2638440"/>
            <a:ext cx="2743200" cy="360"/>
          </a:xfrm>
          <a:prstGeom prst="line">
            <a:avLst/>
          </a:prstGeom>
          <a:ln w="19050">
            <a:solidFill>
              <a:srgbClr val="ee736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71680" y="2799720"/>
            <a:ext cx="3004920" cy="31888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t">
            <a:normAutofit/>
          </a:bodyPr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Egyszemélyes szoba 264 euró</a:t>
            </a:r>
            <a:endParaRPr b="0" lang="en-US" sz="18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Júliusban jelentkezett, októberben vették fel.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09" name="Kép 4" descr=""/>
          <p:cNvPicPr/>
          <p:nvPr/>
        </p:nvPicPr>
        <p:blipFill>
          <a:blip r:embed="rId1"/>
          <a:stretch/>
        </p:blipFill>
        <p:spPr>
          <a:xfrm>
            <a:off x="5316840" y="640080"/>
            <a:ext cx="5647680" cy="557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9"/>
          <p:cNvSpPr/>
          <p:nvPr/>
        </p:nvSpPr>
        <p:spPr>
          <a:xfrm>
            <a:off x="5760" y="0"/>
            <a:ext cx="121856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11" name="Rectangle 11"/>
          <p:cNvSpPr/>
          <p:nvPr/>
        </p:nvSpPr>
        <p:spPr>
          <a:xfrm>
            <a:off x="0" y="0"/>
            <a:ext cx="4059360" cy="6857280"/>
          </a:xfrm>
          <a:prstGeom prst="rect">
            <a:avLst/>
          </a:prstGeom>
          <a:solidFill>
            <a:srgbClr val="ee7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92480" y="516960"/>
            <a:ext cx="3084120" cy="1960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>
              <a:lnSpc>
                <a:spcPct val="90000"/>
              </a:lnSpc>
            </a:pPr>
            <a:r>
              <a:rPr b="0" lang="hu-HU" sz="4000" spc="-52" strike="noStrike">
                <a:solidFill>
                  <a:srgbClr val="ffffff"/>
                </a:solidFill>
                <a:latin typeface="Garamond"/>
              </a:rPr>
              <a:t>STUWO Dückegasse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13" name="Straight Connector 13"/>
          <p:cNvSpPr/>
          <p:nvPr/>
        </p:nvSpPr>
        <p:spPr>
          <a:xfrm>
            <a:off x="571680" y="2638440"/>
            <a:ext cx="2743200" cy="360"/>
          </a:xfrm>
          <a:prstGeom prst="line">
            <a:avLst/>
          </a:prstGeom>
          <a:ln w="19050">
            <a:solidFill>
              <a:srgbClr val="ee736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71680" y="2799720"/>
            <a:ext cx="3004920" cy="31888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t">
            <a:normAutofit/>
          </a:bodyPr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Egyszemélyes szoba 439 euró</a:t>
            </a:r>
            <a:endParaRPr b="0" lang="en-US" sz="18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Kétszemélyes szoba 341 euró</a:t>
            </a:r>
            <a:endParaRPr b="0" lang="en-US" sz="18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1800" spc="-1" strike="noStrike">
                <a:solidFill>
                  <a:srgbClr val="ffffff"/>
                </a:solidFill>
                <a:latin typeface="Garamond"/>
              </a:rPr>
              <a:t>Áprilisban jelentkezett, júniusban fizette a depozitot.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15" name="Kép 4" descr=""/>
          <p:cNvPicPr/>
          <p:nvPr/>
        </p:nvPicPr>
        <p:blipFill>
          <a:blip r:embed="rId1"/>
          <a:stretch/>
        </p:blipFill>
        <p:spPr>
          <a:xfrm>
            <a:off x="5547240" y="640080"/>
            <a:ext cx="5186520" cy="557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9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Straight Connector 11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Rectangle 13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/>
        </p:style>
      </p:sp>
      <p:pic>
        <p:nvPicPr>
          <p:cNvPr id="119" name="Kép 4" descr=""/>
          <p:cNvPicPr/>
          <p:nvPr/>
        </p:nvPicPr>
        <p:blipFill>
          <a:blip r:embed="rId1"/>
          <a:stretch/>
        </p:blipFill>
        <p:spPr>
          <a:xfrm>
            <a:off x="633960" y="640080"/>
            <a:ext cx="6274800" cy="5577120"/>
          </a:xfrm>
          <a:prstGeom prst="rect">
            <a:avLst/>
          </a:prstGeom>
          <a:ln w="0">
            <a:noFill/>
          </a:ln>
        </p:spPr>
      </p:pic>
      <p:sp>
        <p:nvSpPr>
          <p:cNvPr id="120" name="Rectangle 15"/>
          <p:cNvSpPr/>
          <p:nvPr/>
        </p:nvSpPr>
        <p:spPr>
          <a:xfrm>
            <a:off x="7543800" y="0"/>
            <a:ext cx="4653720" cy="68572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8096760" y="640080"/>
            <a:ext cx="3658680" cy="288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>
              <a:lnSpc>
                <a:spcPct val="90000"/>
              </a:lnSpc>
            </a:pPr>
            <a:r>
              <a:rPr b="0" lang="en-US" sz="4400" spc="-52" strike="noStrike">
                <a:solidFill>
                  <a:srgbClr val="ffffff"/>
                </a:solidFill>
                <a:latin typeface="Garamond"/>
              </a:rPr>
              <a:t>PH-online =Neptun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Straight Connector 17"/>
          <p:cNvSpPr/>
          <p:nvPr/>
        </p:nvSpPr>
        <p:spPr>
          <a:xfrm>
            <a:off x="8185680" y="3686760"/>
            <a:ext cx="3383280" cy="360"/>
          </a:xfrm>
          <a:prstGeom prst="line">
            <a:avLst/>
          </a:prstGeom>
          <a:ln w="19050">
            <a:solidFill>
              <a:srgbClr val="ee736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70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Straight Connector 72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Rectangle 74"/>
          <p:cNvSpPr/>
          <p:nvPr/>
        </p:nvSpPr>
        <p:spPr>
          <a:xfrm>
            <a:off x="3240" y="0"/>
            <a:ext cx="12188160" cy="685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Rectangle 76"/>
          <p:cNvSpPr/>
          <p:nvPr/>
        </p:nvSpPr>
        <p:spPr>
          <a:xfrm>
            <a:off x="1440" y="4915080"/>
            <a:ext cx="12188160" cy="1942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828720" y="5120640"/>
            <a:ext cx="7136640" cy="1279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algn="r">
              <a:lnSpc>
                <a:spcPct val="90000"/>
              </a:lnSpc>
            </a:pPr>
            <a:r>
              <a:rPr b="0" lang="en-US" sz="4800" spc="-52" strike="noStrike">
                <a:solidFill>
                  <a:srgbClr val="ffffff"/>
                </a:solidFill>
                <a:latin typeface="Garamond"/>
              </a:rPr>
              <a:t>Közlekedés</a:t>
            </a:r>
            <a:endParaRPr b="0" lang="en-US" sz="48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8289720" y="5120640"/>
            <a:ext cx="3072960" cy="12794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ctr">
            <a:norm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en-US" sz="1500" spc="197" strike="noStrike" cap="all">
                <a:solidFill>
                  <a:srgbClr val="ffffff"/>
                </a:solidFill>
                <a:latin typeface="Garamond"/>
              </a:rPr>
              <a:t>Szemeszter kártya </a:t>
            </a:r>
            <a:endParaRPr b="0" lang="en-US" sz="1500" spc="-1" strike="noStrike">
              <a:latin typeface="Arial"/>
            </a:endParaRPr>
          </a:p>
        </p:txBody>
      </p:sp>
      <p:pic>
        <p:nvPicPr>
          <p:cNvPr id="129" name="Picture 2" descr="Upstream Mobility"/>
          <p:cNvPicPr/>
          <p:nvPr/>
        </p:nvPicPr>
        <p:blipFill>
          <a:blip r:embed="rId1"/>
          <a:stretch/>
        </p:blipFill>
        <p:spPr>
          <a:xfrm>
            <a:off x="643320" y="1592640"/>
            <a:ext cx="7161120" cy="1726920"/>
          </a:xfrm>
          <a:prstGeom prst="rect">
            <a:avLst/>
          </a:prstGeom>
          <a:ln w="0">
            <a:noFill/>
          </a:ln>
        </p:spPr>
      </p:pic>
      <p:pic>
        <p:nvPicPr>
          <p:cNvPr id="130" name="Kép 6" descr=""/>
          <p:cNvPicPr/>
          <p:nvPr/>
        </p:nvPicPr>
        <p:blipFill>
          <a:blip r:embed="rId2"/>
          <a:stretch/>
        </p:blipFill>
        <p:spPr>
          <a:xfrm>
            <a:off x="8441280" y="643320"/>
            <a:ext cx="2039040" cy="3625560"/>
          </a:xfrm>
          <a:prstGeom prst="rect">
            <a:avLst/>
          </a:prstGeom>
          <a:ln w="0">
            <a:noFill/>
          </a:ln>
        </p:spPr>
      </p:pic>
      <p:sp>
        <p:nvSpPr>
          <p:cNvPr id="131" name="Straight Connector 78"/>
          <p:cNvSpPr/>
          <p:nvPr/>
        </p:nvSpPr>
        <p:spPr>
          <a:xfrm flipV="1">
            <a:off x="8127000" y="5166360"/>
            <a:ext cx="360" cy="1188720"/>
          </a:xfrm>
          <a:prstGeom prst="line">
            <a:avLst/>
          </a:prstGeom>
          <a:ln w="19050">
            <a:solidFill>
              <a:srgbClr val="ee736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70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Straight Connector 72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4" name="Picture 2" descr="Volksoper Wien - WIEN – Jetzt. Für immer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35" name="Rectangle 74"/>
          <p:cNvSpPr/>
          <p:nvPr/>
        </p:nvSpPr>
        <p:spPr>
          <a:xfrm>
            <a:off x="-2160" y="4915080"/>
            <a:ext cx="12188160" cy="1942200"/>
          </a:xfrm>
          <a:prstGeom prst="rect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30196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828720" y="5120640"/>
            <a:ext cx="7136640" cy="1279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algn="r">
              <a:lnSpc>
                <a:spcPct val="90000"/>
              </a:lnSpc>
            </a:pPr>
            <a:r>
              <a:rPr b="0" lang="en-US" sz="4800" spc="-52" strike="noStrike">
                <a:solidFill>
                  <a:srgbClr val="ffffff"/>
                </a:solidFill>
                <a:latin typeface="Garamond"/>
              </a:rPr>
              <a:t>Wien Volksoper</a:t>
            </a:r>
            <a:endParaRPr b="0" lang="en-US" sz="4800" spc="-1" strike="noStrike">
              <a:latin typeface="Arial"/>
            </a:endParaRPr>
          </a:p>
        </p:txBody>
      </p:sp>
      <p:sp>
        <p:nvSpPr>
          <p:cNvPr id="137" name="Straight Connector 76"/>
          <p:cNvSpPr/>
          <p:nvPr/>
        </p:nvSpPr>
        <p:spPr>
          <a:xfrm flipV="1">
            <a:off x="8127000" y="5166360"/>
            <a:ext cx="360" cy="1188720"/>
          </a:xfrm>
          <a:prstGeom prst="line">
            <a:avLst/>
          </a:prstGeom>
          <a:ln w="1905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70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Straight Connector 72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Rectangle 74"/>
          <p:cNvSpPr/>
          <p:nvPr/>
        </p:nvSpPr>
        <p:spPr>
          <a:xfrm>
            <a:off x="3240" y="0"/>
            <a:ext cx="12188160" cy="685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1" name="Picture 2" descr="mumok - MuseumsQuartier Wien"/>
          <p:cNvPicPr/>
          <p:nvPr/>
        </p:nvPicPr>
        <p:blipFill>
          <a:blip r:embed="rId1"/>
          <a:stretch/>
        </p:blipFill>
        <p:spPr>
          <a:xfrm>
            <a:off x="0" y="108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42" name="Rectangle 76"/>
          <p:cNvSpPr/>
          <p:nvPr/>
        </p:nvSpPr>
        <p:spPr>
          <a:xfrm rot="16200000">
            <a:off x="338040" y="-340200"/>
            <a:ext cx="6857280" cy="7540200"/>
          </a:xfrm>
          <a:prstGeom prst="rect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45098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854280" y="1475280"/>
            <a:ext cx="3213720" cy="2900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>
              <a:lnSpc>
                <a:spcPct val="90000"/>
              </a:lnSpc>
            </a:pPr>
            <a:r>
              <a:rPr b="0" lang="en-US" sz="4400" spc="-52" strike="noStrike">
                <a:solidFill>
                  <a:srgbClr val="ffffff"/>
                </a:solidFill>
                <a:latin typeface="Garamond"/>
              </a:rPr>
              <a:t>MUMOK 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858600" y="4608720"/>
            <a:ext cx="3205080" cy="773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t">
            <a:normAutofit fontScale="86000"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en-US" sz="2000" spc="197" strike="noStrike" cap="all">
                <a:solidFill>
                  <a:srgbClr val="ffffff"/>
                </a:solidFill>
                <a:latin typeface="Garamond"/>
              </a:rPr>
              <a:t>Modern Művész</a:t>
            </a:r>
            <a:r>
              <a:rPr b="0" lang="hu-HU" sz="2000" spc="197" strike="noStrike" cap="all">
                <a:solidFill>
                  <a:srgbClr val="ffffff"/>
                </a:solidFill>
                <a:latin typeface="Garamond"/>
              </a:rPr>
              <a:t>tek</a:t>
            </a:r>
            <a:r>
              <a:rPr b="0" lang="en-US" sz="2000" spc="197" strike="noStrike" cap="all">
                <a:solidFill>
                  <a:srgbClr val="ffffff"/>
                </a:solidFill>
                <a:latin typeface="Garamond"/>
              </a:rPr>
              <a:t> múzeuma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45" name="Straight Connector 78"/>
          <p:cNvSpPr/>
          <p:nvPr/>
        </p:nvSpPr>
        <p:spPr>
          <a:xfrm>
            <a:off x="906840" y="4508280"/>
            <a:ext cx="3108960" cy="360"/>
          </a:xfrm>
          <a:prstGeom prst="line">
            <a:avLst/>
          </a:prstGeom>
          <a:ln w="1905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70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Straight Connector 72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40404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8" name="Picture 2" descr="Wiener Weihnachtsmarkt: 3 Tage am Wochenende mit TOP Unterkunft für 24€ -  Urlaubstracker.at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49" name="Rectangle 74"/>
          <p:cNvSpPr/>
          <p:nvPr/>
        </p:nvSpPr>
        <p:spPr>
          <a:xfrm>
            <a:off x="0" y="0"/>
            <a:ext cx="9338400" cy="6857280"/>
          </a:xfrm>
          <a:prstGeom prst="rect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40000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735840" y="3331440"/>
            <a:ext cx="6469920" cy="1228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81000"/>
          </a:bodyPr>
          <a:p>
            <a:pPr>
              <a:lnSpc>
                <a:spcPct val="90000"/>
              </a:lnSpc>
            </a:pPr>
            <a:r>
              <a:rPr b="0" lang="en-US" sz="5400" spc="-52" strike="noStrike">
                <a:solidFill>
                  <a:srgbClr val="ffffff"/>
                </a:solidFill>
                <a:latin typeface="Garamond"/>
              </a:rPr>
              <a:t>Wien Karácsonyi vásár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151" name="Straight Connector 76"/>
          <p:cNvSpPr/>
          <p:nvPr/>
        </p:nvSpPr>
        <p:spPr>
          <a:xfrm>
            <a:off x="772200" y="4641120"/>
            <a:ext cx="6309360" cy="360"/>
          </a:xfrm>
          <a:prstGeom prst="line">
            <a:avLst/>
          </a:prstGeom>
          <a:ln w="19050">
            <a:solidFill>
              <a:srgbClr val="ffffff">
                <a:alpha val="90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7680" cy="1450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>
              <a:lnSpc>
                <a:spcPct val="90000"/>
              </a:lnSpc>
            </a:pPr>
            <a:r>
              <a:rPr b="0" lang="hu-HU" sz="5300" spc="-52" strike="noStrike">
                <a:solidFill>
                  <a:srgbClr val="404040"/>
                </a:solidFill>
                <a:latin typeface="Garamond"/>
              </a:rPr>
              <a:t>Elérhetőségeim:</a:t>
            </a:r>
            <a:endParaRPr b="0" lang="en-US" sz="53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1097280" y="2108160"/>
            <a:ext cx="10057680" cy="37602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t">
            <a:noAutofit/>
          </a:bodyPr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2400" spc="-1" strike="noStrike">
                <a:solidFill>
                  <a:srgbClr val="404040"/>
                </a:solidFill>
                <a:latin typeface="Garamond"/>
              </a:rPr>
              <a:t>Email: </a:t>
            </a:r>
            <a:r>
              <a:rPr b="0" lang="hu-HU" sz="2400" spc="-1" strike="noStrike" u="sng">
                <a:solidFill>
                  <a:srgbClr val="578d8f"/>
                </a:solidFill>
                <a:uFillTx/>
                <a:latin typeface="Garamond"/>
                <a:hlinkClick r:id="rId1"/>
              </a:rPr>
              <a:t>fmcef13@gmail.com</a:t>
            </a:r>
            <a:endParaRPr b="0" lang="en-US" sz="2400" spc="-1" strike="noStrike">
              <a:latin typeface="Arial"/>
            </a:endParaRPr>
          </a:p>
          <a:p>
            <a:pPr marL="91440" indent="-9144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ee736e"/>
              </a:buClr>
              <a:buFont typeface="Calibri"/>
              <a:buChar char=" "/>
            </a:pPr>
            <a:r>
              <a:rPr b="0" lang="hu-HU" sz="2400" spc="-1" strike="noStrike">
                <a:solidFill>
                  <a:srgbClr val="404040"/>
                </a:solidFill>
                <a:latin typeface="Garamond"/>
              </a:rPr>
              <a:t>Facebook: Cardoso Emma Franciska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0"/>
          <p:cNvSpPr/>
          <p:nvPr/>
        </p:nvSpPr>
        <p:spPr>
          <a:xfrm>
            <a:off x="3240" y="6400800"/>
            <a:ext cx="12188160" cy="45648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Straight Connector 72"/>
          <p:cNvSpPr/>
          <p:nvPr/>
        </p:nvSpPr>
        <p:spPr>
          <a:xfrm>
            <a:off x="1207440" y="4474440"/>
            <a:ext cx="9875520" cy="360"/>
          </a:xfrm>
          <a:prstGeom prst="line">
            <a:avLst/>
          </a:prstGeom>
          <a:ln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6" name="Picture 2" descr="Schloss Schönbrunn - 1000things - Dein Guide für das Stadtleben"/>
          <p:cNvPicPr/>
          <p:nvPr/>
        </p:nvPicPr>
        <p:blipFill>
          <a:blip r:embed="rId1"/>
          <a:stretch/>
        </p:blipFill>
        <p:spPr>
          <a:xfrm>
            <a:off x="0" y="0"/>
            <a:ext cx="12191400" cy="4914360"/>
          </a:xfrm>
          <a:prstGeom prst="rect">
            <a:avLst/>
          </a:prstGeom>
          <a:ln w="0">
            <a:noFill/>
          </a:ln>
        </p:spPr>
      </p:pic>
      <p:sp>
        <p:nvSpPr>
          <p:cNvPr id="157" name="Rectangle 74"/>
          <p:cNvSpPr/>
          <p:nvPr/>
        </p:nvSpPr>
        <p:spPr>
          <a:xfrm>
            <a:off x="1440" y="4915080"/>
            <a:ext cx="12188160" cy="1942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828720" y="5120640"/>
            <a:ext cx="7136640" cy="1279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algn="r">
              <a:lnSpc>
                <a:spcPct val="90000"/>
              </a:lnSpc>
            </a:pPr>
            <a:r>
              <a:rPr b="0" lang="en-US" sz="4800" spc="-52" strike="noStrike">
                <a:solidFill>
                  <a:srgbClr val="ffffff"/>
                </a:solidFill>
                <a:latin typeface="Garamond"/>
              </a:rPr>
              <a:t>Köszönöm a figyelmet!</a:t>
            </a:r>
            <a:endParaRPr b="0" lang="en-US" sz="4800" spc="-1" strike="noStrike">
              <a:latin typeface="Arial"/>
            </a:endParaRPr>
          </a:p>
        </p:txBody>
      </p:sp>
      <p:sp>
        <p:nvSpPr>
          <p:cNvPr id="159" name="Straight Connector 76"/>
          <p:cNvSpPr/>
          <p:nvPr/>
        </p:nvSpPr>
        <p:spPr>
          <a:xfrm flipV="1">
            <a:off x="8127000" y="5166360"/>
            <a:ext cx="360" cy="1188720"/>
          </a:xfrm>
          <a:prstGeom prst="line">
            <a:avLst/>
          </a:prstGeom>
          <a:ln w="19050">
            <a:solidFill>
              <a:srgbClr val="ee736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6371f"/>
      </a:dk2>
      <a:lt2>
        <a:srgbClr val="e2e8e8"/>
      </a:lt2>
      <a:accent1>
        <a:srgbClr val="ee736e"/>
      </a:accent1>
      <a:accent2>
        <a:srgbClr val="e98d3f"/>
      </a:accent2>
      <a:accent3>
        <a:srgbClr val="b2a446"/>
      </a:accent3>
      <a:accent4>
        <a:srgbClr val="8eb03a"/>
      </a:accent4>
      <a:accent5>
        <a:srgbClr val="5db837"/>
      </a:accent5>
      <a:accent6>
        <a:srgbClr val="2eba3f"/>
      </a:accent6>
      <a:hlink>
        <a:srgbClr val="578d8f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6371f"/>
      </a:dk2>
      <a:lt2>
        <a:srgbClr val="e2e8e8"/>
      </a:lt2>
      <a:accent1>
        <a:srgbClr val="ee736e"/>
      </a:accent1>
      <a:accent2>
        <a:srgbClr val="e98d3f"/>
      </a:accent2>
      <a:accent3>
        <a:srgbClr val="b2a446"/>
      </a:accent3>
      <a:accent4>
        <a:srgbClr val="8eb03a"/>
      </a:accent4>
      <a:accent5>
        <a:srgbClr val="5db837"/>
      </a:accent5>
      <a:accent6>
        <a:srgbClr val="2eba3f"/>
      </a:accent6>
      <a:hlink>
        <a:srgbClr val="578d8f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Application>LibreOffice/7.2.3.2$Linux_X86_64 LibreOffice_project/d166454616c1632304285822f9c83ce2e660fd92</Application>
  <AppVersion>15.0000</AppVersion>
  <Words>93</Words>
  <Paragraphs>27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2020-11-09T16:17:22Z</dcterms:created>
  <dc:creator>Francisco-Machado-Cardoso Emma Franciska</dc:creator>
  <dc:description/>
  <dc:language>en-US</dc:language>
  <cp:lastModifiedBy/>
  <dcterms:modified xsi:type="dcterms:W3CDTF">2021-11-28T21:49:11Z</dcterms:modified>
  <cp:revision>3</cp:revision>
  <dc:subject/>
  <dc:title>Erasmus+ Wien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Szélesvásznú</vt:lpwstr>
  </property>
  <property fmtid="{D5CDD505-2E9C-101B-9397-08002B2CF9AE}" pid="3" name="Slides">
    <vt:r8>13</vt:r8>
  </property>
</Properties>
</file>