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25.jpeg" ContentType="image/jpeg"/>
  <Override PartName="/ppt/media/image21.jpeg" ContentType="image/jpeg"/>
  <Override PartName="/ppt/media/image19.png" ContentType="image/png"/>
  <Override PartName="/ppt/media/image17.png" ContentType="image/png"/>
  <Override PartName="/ppt/media/image32.jpeg" ContentType="image/jpeg"/>
  <Override PartName="/ppt/media/image10.jpeg" ContentType="image/jpeg"/>
  <Override PartName="/ppt/media/image29.jpeg" ContentType="image/jpeg"/>
  <Override PartName="/ppt/media/image28.png" ContentType="image/png"/>
  <Override PartName="/ppt/media/image7.jpeg" ContentType="image/jpeg"/>
  <Override PartName="/ppt/media/image34.jpeg" ContentType="image/jpeg"/>
  <Override PartName="/ppt/media/image27.jpeg" ContentType="image/jpeg"/>
  <Override PartName="/ppt/media/image18.png" ContentType="image/png"/>
  <Override PartName="/ppt/media/image6.jpeg" ContentType="image/jpeg"/>
  <Override PartName="/ppt/media/image33.jpeg" ContentType="image/jpeg"/>
  <Override PartName="/ppt/media/image8.png" ContentType="image/png"/>
  <Override PartName="/ppt/media/image14.jpeg" ContentType="image/jpeg"/>
  <Override PartName="/ppt/media/image11.jpeg" ContentType="image/jpeg"/>
  <Override PartName="/ppt/media/image9.jpeg" ContentType="image/jpeg"/>
  <Override PartName="/ppt/media/image31.jpeg" ContentType="image/jpeg"/>
  <Override PartName="/ppt/media/image5.jpeg" ContentType="image/jpeg"/>
  <Override PartName="/ppt/media/image26.jpeg" ContentType="image/jpeg"/>
  <Override PartName="/ppt/media/image13.jpeg" ContentType="image/jpeg"/>
  <Override PartName="/ppt/media/image12.jpeg" ContentType="image/jpeg"/>
  <Override PartName="/ppt/media/image4.png" ContentType="image/png"/>
  <Override PartName="/ppt/media/image30.png" ContentType="image/png"/>
  <Override PartName="/ppt/media/image3.jpeg" ContentType="image/jpeg"/>
  <Override PartName="/ppt/media/image24.jpeg" ContentType="image/jpeg"/>
  <Override PartName="/ppt/media/image20.png" ContentType="image/png"/>
  <Override PartName="/ppt/media/image2.jpeg" ContentType="image/jpeg"/>
  <Override PartName="/ppt/media/image23.jpeg" ContentType="image/jpeg"/>
  <Override PartName="/ppt/media/image1.jpeg" ContentType="image/jpeg"/>
  <Override PartName="/ppt/media/image22.jpeg" ContentType="image/jpeg"/>
  <Override PartName="/ppt/media/image15.jpeg" ContentType="image/jpeg"/>
  <Override PartName="/ppt/media/image16.jpeg" ContentType="image/jpeg"/>
  <Override PartName="/ppt/slideLayouts/_rels/slideLayout5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53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22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C38E54AB-384C-45ED-B409-FCEB061903EF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5AFAC42B-EB4A-42D3-AC04-EFFDEE22F926}" type="slidenum">
              <a:rPr b="0" lang="hu-HU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églalap 6" hidden="1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Téglalap 7" hidden="1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Téglalap 15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blipFill rotWithShape="0">
            <a:blip r:embed="rId2">
              <a:alphaModFix amt="45000"/>
            </a:blip>
            <a:srcRect/>
            <a:tile/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Téglalap 9"/>
          <p:cNvSpPr/>
          <p:nvPr/>
        </p:nvSpPr>
        <p:spPr>
          <a:xfrm>
            <a:off x="1307880" y="1267560"/>
            <a:ext cx="9575640" cy="430740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  <a:round/>
          </a:ln>
          <a:effectLst>
            <a:outerShdw algn="ctr" blurRad="6336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" name="Téglalap 10"/>
          <p:cNvSpPr/>
          <p:nvPr/>
        </p:nvSpPr>
        <p:spPr>
          <a:xfrm>
            <a:off x="1447920" y="1411560"/>
            <a:ext cx="9295560" cy="403416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Téglalap 14"/>
          <p:cNvSpPr/>
          <p:nvPr/>
        </p:nvSpPr>
        <p:spPr>
          <a:xfrm>
            <a:off x="5135760" y="1267560"/>
            <a:ext cx="1919520" cy="730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t" blurRad="50760" dir="5400000" dist="126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6" name="Csoport 3"/>
          <p:cNvGrpSpPr/>
          <p:nvPr/>
        </p:nvGrpSpPr>
        <p:grpSpPr>
          <a:xfrm>
            <a:off x="5249880" y="1267560"/>
            <a:ext cx="1692000" cy="645480"/>
            <a:chOff x="5249880" y="1267560"/>
            <a:chExt cx="1692000" cy="645480"/>
          </a:xfrm>
        </p:grpSpPr>
        <p:sp>
          <p:nvSpPr>
            <p:cNvPr id="7" name="Egyenes összekötő 16"/>
            <p:cNvSpPr/>
            <p:nvPr/>
          </p:nvSpPr>
          <p:spPr>
            <a:xfrm>
              <a:off x="5249880" y="1267560"/>
              <a:ext cx="360" cy="64008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" name="Egyenes összekötő 17"/>
            <p:cNvSpPr/>
            <p:nvPr/>
          </p:nvSpPr>
          <p:spPr>
            <a:xfrm>
              <a:off x="6941520" y="1267560"/>
              <a:ext cx="360" cy="64008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" name="Egyenes összekötő 18"/>
            <p:cNvSpPr/>
            <p:nvPr/>
          </p:nvSpPr>
          <p:spPr>
            <a:xfrm>
              <a:off x="5249880" y="1912680"/>
              <a:ext cx="1691640" cy="36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63480" y="2094480"/>
            <a:ext cx="9070200" cy="258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églalap 6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Téglalap 7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63480" y="2094480"/>
            <a:ext cx="9070200" cy="258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563480" y="4682160"/>
            <a:ext cx="44258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9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11440" y="4682160"/>
            <a:ext cx="44258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9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églalap 6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Téglalap 7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églalap 6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Téglalap 7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563480" y="2094480"/>
            <a:ext cx="9070200" cy="2586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églalap 6" hidden="1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Téglalap 7" hidden="1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Téglalap 18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blipFill rotWithShape="0">
            <a:blip r:embed="rId2">
              <a:alphaModFix amt="40000"/>
            </a:blip>
            <a:srcRect/>
            <a:tile/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Téglalap 22"/>
          <p:cNvSpPr/>
          <p:nvPr/>
        </p:nvSpPr>
        <p:spPr>
          <a:xfrm>
            <a:off x="1307880" y="1267560"/>
            <a:ext cx="9575640" cy="430740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  <a:round/>
          </a:ln>
          <a:effectLst>
            <a:outerShdw algn="ctr" blurRad="6336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3" name="Téglalap 23"/>
          <p:cNvSpPr/>
          <p:nvPr/>
        </p:nvSpPr>
        <p:spPr>
          <a:xfrm>
            <a:off x="1447920" y="1411560"/>
            <a:ext cx="9295560" cy="403416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Téglalap 29"/>
          <p:cNvSpPr/>
          <p:nvPr/>
        </p:nvSpPr>
        <p:spPr>
          <a:xfrm>
            <a:off x="5135760" y="1267560"/>
            <a:ext cx="1919520" cy="730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t" blurRad="50760" dir="5400000" dist="126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75" name="Csoport 30"/>
          <p:cNvGrpSpPr/>
          <p:nvPr/>
        </p:nvGrpSpPr>
        <p:grpSpPr>
          <a:xfrm>
            <a:off x="5249880" y="1267560"/>
            <a:ext cx="1692000" cy="645480"/>
            <a:chOff x="5249880" y="1267560"/>
            <a:chExt cx="1692000" cy="645480"/>
          </a:xfrm>
        </p:grpSpPr>
        <p:sp>
          <p:nvSpPr>
            <p:cNvPr id="176" name="Egyenes összekötő 31"/>
            <p:cNvSpPr/>
            <p:nvPr/>
          </p:nvSpPr>
          <p:spPr>
            <a:xfrm>
              <a:off x="5249880" y="1267560"/>
              <a:ext cx="360" cy="64008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7" name="Egyenes összekötő 32"/>
            <p:cNvSpPr/>
            <p:nvPr/>
          </p:nvSpPr>
          <p:spPr>
            <a:xfrm>
              <a:off x="6941520" y="1267560"/>
              <a:ext cx="360" cy="64008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8" name="Egyenes összekötő 33"/>
            <p:cNvSpPr/>
            <p:nvPr/>
          </p:nvSpPr>
          <p:spPr>
            <a:xfrm>
              <a:off x="5249880" y="1912680"/>
              <a:ext cx="1691640" cy="36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jpeg"/><Relationship Id="rId1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42"/>
          <p:cNvSpPr/>
          <p:nvPr/>
        </p:nvSpPr>
        <p:spPr>
          <a:xfrm>
            <a:off x="453240" y="457200"/>
            <a:ext cx="11280960" cy="5942880"/>
          </a:xfrm>
          <a:prstGeom prst="rect">
            <a:avLst/>
          </a:prstGeom>
          <a:solidFill>
            <a:schemeClr val="tx1"/>
          </a:solidFill>
          <a:ln w="6350">
            <a:noFill/>
          </a:ln>
          <a:effectLst>
            <a:outerShdw algn="ctr" blurRad="50760" rotWithShape="0">
              <a:srgbClr val="000000">
                <a:alpha val="6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24" name="Rectangle 44"/>
          <p:cNvSpPr/>
          <p:nvPr/>
        </p:nvSpPr>
        <p:spPr>
          <a:xfrm>
            <a:off x="616680" y="621720"/>
            <a:ext cx="10953720" cy="561384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752400" y="4120920"/>
            <a:ext cx="10682280" cy="1464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algn="ctr">
              <a:lnSpc>
                <a:spcPct val="83000"/>
              </a:lnSpc>
            </a:pPr>
            <a:r>
              <a:rPr b="0" lang="hu-HU" sz="4800" spc="-100" strike="noStrike" cap="all">
                <a:solidFill>
                  <a:srgbClr val="ffffff"/>
                </a:solidFill>
                <a:latin typeface="Century Gothic"/>
              </a:rPr>
              <a:t>Stranmillis University College</a:t>
            </a:r>
            <a:br/>
            <a:r>
              <a:rPr b="0" lang="hu-HU" sz="2400" spc="-100" strike="noStrike" cap="all">
                <a:solidFill>
                  <a:srgbClr val="ffffff"/>
                </a:solidFill>
                <a:latin typeface="Century Gothic"/>
              </a:rPr>
              <a:t>2021/22 – őszi félév</a:t>
            </a:r>
            <a:br/>
            <a:r>
              <a:rPr b="0" lang="hu-HU" sz="1600" spc="-1" strike="noStrike">
                <a:solidFill>
                  <a:srgbClr val="ffffff"/>
                </a:solidFill>
                <a:latin typeface="Century Gothic"/>
              </a:rPr>
              <a:t>Borody Júlia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6" name="Rectangle 46"/>
          <p:cNvSpPr/>
          <p:nvPr/>
        </p:nvSpPr>
        <p:spPr>
          <a:xfrm>
            <a:off x="5135760" y="446760"/>
            <a:ext cx="1919520" cy="730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t" blurRad="38160" dir="5400000" dist="648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Straight Connector 48"/>
          <p:cNvSpPr/>
          <p:nvPr/>
        </p:nvSpPr>
        <p:spPr>
          <a:xfrm>
            <a:off x="5249880" y="446760"/>
            <a:ext cx="360" cy="64008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8" name="Straight Connector 50"/>
          <p:cNvSpPr/>
          <p:nvPr/>
        </p:nvSpPr>
        <p:spPr>
          <a:xfrm>
            <a:off x="6941520" y="446760"/>
            <a:ext cx="360" cy="64008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Straight Connector 52"/>
          <p:cNvSpPr/>
          <p:nvPr/>
        </p:nvSpPr>
        <p:spPr>
          <a:xfrm>
            <a:off x="5249880" y="1091880"/>
            <a:ext cx="169164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30" name="Kép 6" descr=""/>
          <p:cNvPicPr/>
          <p:nvPr/>
        </p:nvPicPr>
        <p:blipFill>
          <a:blip r:embed="rId1"/>
          <a:stretch/>
        </p:blipFill>
        <p:spPr>
          <a:xfrm>
            <a:off x="2150280" y="1375560"/>
            <a:ext cx="7890840" cy="2623680"/>
          </a:xfrm>
          <a:prstGeom prst="rect">
            <a:avLst/>
          </a:prstGeom>
          <a:ln w="0">
            <a:noFill/>
          </a:ln>
        </p:spPr>
      </p:pic>
      <p:pic>
        <p:nvPicPr>
          <p:cNvPr id="231" name="Kép 8" descr="A képen szöveg, clipart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8694000" y="1477080"/>
            <a:ext cx="1347120" cy="1464480"/>
          </a:xfrm>
          <a:prstGeom prst="rect">
            <a:avLst/>
          </a:prstGeom>
          <a:ln w="0">
            <a:noFill/>
          </a:ln>
        </p:spPr>
      </p:pic>
    </p:spTree>
  </p:cSld>
  <p:transition spd="slow">
    <p:push dir="u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Rectangle 20"/>
          <p:cNvSpPr/>
          <p:nvPr/>
        </p:nvSpPr>
        <p:spPr>
          <a:xfrm>
            <a:off x="234720" y="237600"/>
            <a:ext cx="1172196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Rectangle 22"/>
          <p:cNvSpPr/>
          <p:nvPr/>
        </p:nvSpPr>
        <p:spPr>
          <a:xfrm>
            <a:off x="371880" y="374760"/>
            <a:ext cx="11447640" cy="61074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Rectangle 24"/>
          <p:cNvSpPr/>
          <p:nvPr/>
        </p:nvSpPr>
        <p:spPr>
          <a:xfrm>
            <a:off x="-1800" y="0"/>
            <a:ext cx="121932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5" name="Rectangle 26"/>
          <p:cNvSpPr/>
          <p:nvPr/>
        </p:nvSpPr>
        <p:spPr>
          <a:xfrm>
            <a:off x="236160" y="282240"/>
            <a:ext cx="5616360" cy="6323040"/>
          </a:xfrm>
          <a:prstGeom prst="rect">
            <a:avLst/>
          </a:prstGeom>
          <a:solidFill>
            <a:schemeClr val="tx1"/>
          </a:solidFill>
          <a:ln w="6350">
            <a:solidFill>
              <a:srgbClr val="bfbf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Rectangle 28"/>
          <p:cNvSpPr/>
          <p:nvPr/>
        </p:nvSpPr>
        <p:spPr>
          <a:xfrm>
            <a:off x="376560" y="415080"/>
            <a:ext cx="5335560" cy="605736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339840" y="2520"/>
            <a:ext cx="562752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>
              <a:lnSpc>
                <a:spcPct val="90000"/>
              </a:lnSpc>
            </a:pPr>
            <a:r>
              <a:rPr b="0" lang="en-US" sz="4000" spc="-1" strike="noStrike">
                <a:solidFill>
                  <a:srgbClr val="ffffff"/>
                </a:solidFill>
                <a:latin typeface="Century Gothic"/>
              </a:rPr>
              <a:t>Belfast, Észak-Írország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38" name="Tartalom helye 15" descr="A képen kültéri, égbolt, fű, természet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734760" y="2871360"/>
            <a:ext cx="4601520" cy="3442320"/>
          </a:xfrm>
          <a:prstGeom prst="rect">
            <a:avLst/>
          </a:prstGeom>
          <a:ln w="0">
            <a:noFill/>
          </a:ln>
        </p:spPr>
      </p:pic>
      <p:sp>
        <p:nvSpPr>
          <p:cNvPr id="239" name="Rectangle 30"/>
          <p:cNvSpPr/>
          <p:nvPr/>
        </p:nvSpPr>
        <p:spPr>
          <a:xfrm>
            <a:off x="10115640" y="282240"/>
            <a:ext cx="1845360" cy="2780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Rectangle 32"/>
          <p:cNvSpPr/>
          <p:nvPr/>
        </p:nvSpPr>
        <p:spPr>
          <a:xfrm>
            <a:off x="6013800" y="4194720"/>
            <a:ext cx="2071080" cy="24105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41" name="Kép 13" descr="A képen égbolt, kültéri, növény, természet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8245080" y="3209760"/>
            <a:ext cx="3715920" cy="3395520"/>
          </a:xfrm>
          <a:prstGeom prst="rect">
            <a:avLst/>
          </a:prstGeom>
          <a:ln w="0">
            <a:noFill/>
          </a:ln>
        </p:spPr>
      </p:pic>
      <p:pic>
        <p:nvPicPr>
          <p:cNvPr id="242" name="Tartalom helye 7" descr="A képen szöveg, kültéri, épület, utca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6013800" y="282240"/>
            <a:ext cx="3949560" cy="3749040"/>
          </a:xfrm>
          <a:prstGeom prst="rect">
            <a:avLst/>
          </a:prstGeom>
          <a:ln w="0">
            <a:noFill/>
          </a:ln>
        </p:spPr>
      </p:pic>
      <p:pic>
        <p:nvPicPr>
          <p:cNvPr id="243" name="Tartalom helye 5" descr="A képen térkép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10225440" y="396360"/>
            <a:ext cx="1708920" cy="2574720"/>
          </a:xfrm>
          <a:prstGeom prst="rect">
            <a:avLst/>
          </a:prstGeom>
          <a:ln w="0">
            <a:noFill/>
          </a:ln>
        </p:spPr>
      </p:pic>
      <p:pic>
        <p:nvPicPr>
          <p:cNvPr id="244" name="Kép 9" descr="A képen kültéri, épület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6013800" y="4194720"/>
            <a:ext cx="2071080" cy="2410560"/>
          </a:xfrm>
          <a:prstGeom prst="rect">
            <a:avLst/>
          </a:prstGeom>
          <a:ln w="0">
            <a:noFill/>
          </a:ln>
        </p:spPr>
      </p:pic>
      <p:sp>
        <p:nvSpPr>
          <p:cNvPr id="245" name="Kép 18"/>
          <p:cNvSpPr/>
          <p:nvPr/>
        </p:nvSpPr>
        <p:spPr>
          <a:xfrm>
            <a:off x="5488920" y="3633840"/>
            <a:ext cx="958320" cy="958320"/>
          </a:xfrm>
          <a:prstGeom prst="flowChartConnector">
            <a:avLst/>
          </a:prstGeom>
          <a:blipFill rotWithShape="0">
            <a:blip r:embed="rId6"/>
            <a:srcRect/>
            <a:stretch/>
          </a:blipFill>
          <a:ln w="762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Szövegdoboz 2"/>
          <p:cNvSpPr/>
          <p:nvPr/>
        </p:nvSpPr>
        <p:spPr>
          <a:xfrm>
            <a:off x="545040" y="1282680"/>
            <a:ext cx="4601520" cy="228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Egyesült Királyság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Diákváros – sok kedvezmény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Tömegközlekedés drága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Esős időjárás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Gyönyörű tájak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066680" y="217800"/>
            <a:ext cx="10057680" cy="1370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</a:pPr>
            <a:r>
              <a:rPr b="0" lang="hu-HU" sz="4800" spc="-1" strike="noStrike">
                <a:solidFill>
                  <a:srgbClr val="ffffff"/>
                </a:solidFill>
                <a:latin typeface="Century Gothic"/>
              </a:rPr>
              <a:t>Stranmillis University College</a:t>
            </a:r>
            <a:endParaRPr b="0" lang="en-US" sz="4800" spc="-1" strike="noStrike">
              <a:latin typeface="Arial"/>
            </a:endParaRPr>
          </a:p>
        </p:txBody>
      </p:sp>
      <p:pic>
        <p:nvPicPr>
          <p:cNvPr id="248" name="Tartalom helye 4" descr="A képen térkép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4602600" y="1984320"/>
            <a:ext cx="3017520" cy="4136760"/>
          </a:xfrm>
          <a:prstGeom prst="rect">
            <a:avLst/>
          </a:prstGeom>
          <a:ln w="0">
            <a:noFill/>
          </a:ln>
        </p:spPr>
      </p:pic>
      <p:pic>
        <p:nvPicPr>
          <p:cNvPr id="249" name="Kép 6" descr="A képen padló, beltéri, szék, asztal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7385040" y="3216600"/>
            <a:ext cx="2864160" cy="1610640"/>
          </a:xfrm>
          <a:prstGeom prst="rect">
            <a:avLst/>
          </a:prstGeom>
          <a:ln w="0">
            <a:noFill/>
          </a:ln>
        </p:spPr>
      </p:pic>
      <p:pic>
        <p:nvPicPr>
          <p:cNvPr id="250" name="Kép 8" descr="A képen padló, beltéri, mennyezet, fal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9118800" y="1984320"/>
            <a:ext cx="2482920" cy="1650960"/>
          </a:xfrm>
          <a:prstGeom prst="rect">
            <a:avLst/>
          </a:prstGeom>
          <a:ln w="0">
            <a:noFill/>
          </a:ln>
        </p:spPr>
      </p:pic>
      <p:pic>
        <p:nvPicPr>
          <p:cNvPr id="251" name="Kép 10" descr="A képen fű, égbolt, kültéri, épület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607320" y="4824720"/>
            <a:ext cx="3326400" cy="1536120"/>
          </a:xfrm>
          <a:prstGeom prst="rect">
            <a:avLst/>
          </a:prstGeom>
          <a:ln w="0">
            <a:noFill/>
          </a:ln>
        </p:spPr>
      </p:pic>
      <p:pic>
        <p:nvPicPr>
          <p:cNvPr id="252" name="Kép 14" descr="A képen fű, kültéri, fa, égbolt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642240" y="1813320"/>
            <a:ext cx="2731320" cy="1813320"/>
          </a:xfrm>
          <a:prstGeom prst="rect">
            <a:avLst/>
          </a:prstGeom>
          <a:ln w="0">
            <a:noFill/>
          </a:ln>
        </p:spPr>
      </p:pic>
      <p:pic>
        <p:nvPicPr>
          <p:cNvPr id="253" name="Kép 16" descr=""/>
          <p:cNvPicPr/>
          <p:nvPr/>
        </p:nvPicPr>
        <p:blipFill>
          <a:blip r:embed="rId6"/>
          <a:stretch/>
        </p:blipFill>
        <p:spPr>
          <a:xfrm>
            <a:off x="8925840" y="4719960"/>
            <a:ext cx="2653560" cy="1456560"/>
          </a:xfrm>
          <a:prstGeom prst="rect">
            <a:avLst/>
          </a:prstGeom>
          <a:ln w="0">
            <a:noFill/>
          </a:ln>
        </p:spPr>
      </p:pic>
      <p:pic>
        <p:nvPicPr>
          <p:cNvPr id="254" name="Kép 18" descr="A képen emlősök, barna látható&#10;&#10;Automatikusan generált leírás"/>
          <p:cNvPicPr/>
          <p:nvPr/>
        </p:nvPicPr>
        <p:blipFill>
          <a:blip r:embed="rId7"/>
          <a:stretch/>
        </p:blipFill>
        <p:spPr>
          <a:xfrm>
            <a:off x="10403280" y="3535200"/>
            <a:ext cx="1176120" cy="1180800"/>
          </a:xfrm>
          <a:prstGeom prst="rect">
            <a:avLst/>
          </a:prstGeom>
          <a:ln w="0">
            <a:noFill/>
          </a:ln>
        </p:spPr>
      </p:pic>
      <p:pic>
        <p:nvPicPr>
          <p:cNvPr id="255" name="Kép 20" descr="A képen emlősök látható&#10;&#10;Automatikusan generált leírás"/>
          <p:cNvPicPr/>
          <p:nvPr/>
        </p:nvPicPr>
        <p:blipFill>
          <a:blip r:embed="rId8"/>
          <a:stretch/>
        </p:blipFill>
        <p:spPr>
          <a:xfrm>
            <a:off x="8119800" y="5269680"/>
            <a:ext cx="983160" cy="983160"/>
          </a:xfrm>
          <a:prstGeom prst="rect">
            <a:avLst/>
          </a:prstGeom>
          <a:ln w="0">
            <a:noFill/>
          </a:ln>
        </p:spPr>
      </p:pic>
      <p:pic>
        <p:nvPicPr>
          <p:cNvPr id="256" name="Kép 22" descr="A képen emlősök, kecske látható&#10;&#10;Automatikusan generált leírás"/>
          <p:cNvPicPr/>
          <p:nvPr/>
        </p:nvPicPr>
        <p:blipFill>
          <a:blip r:embed="rId9"/>
          <a:stretch/>
        </p:blipFill>
        <p:spPr>
          <a:xfrm>
            <a:off x="8132040" y="2391120"/>
            <a:ext cx="1117800" cy="837000"/>
          </a:xfrm>
          <a:prstGeom prst="rect">
            <a:avLst/>
          </a:prstGeom>
          <a:ln w="0">
            <a:noFill/>
          </a:ln>
        </p:spPr>
      </p:pic>
      <p:pic>
        <p:nvPicPr>
          <p:cNvPr id="257" name="Kép 15" descr="A képen emlősök látható&#10;&#10;Automatikusan generált leírás"/>
          <p:cNvPicPr/>
          <p:nvPr/>
        </p:nvPicPr>
        <p:blipFill>
          <a:blip r:embed="rId10"/>
          <a:stretch/>
        </p:blipFill>
        <p:spPr>
          <a:xfrm flipH="1">
            <a:off x="7904520" y="5499360"/>
            <a:ext cx="687960" cy="687960"/>
          </a:xfrm>
          <a:prstGeom prst="rect">
            <a:avLst/>
          </a:prstGeom>
          <a:ln w="0">
            <a:noFill/>
          </a:ln>
        </p:spPr>
      </p:pic>
      <p:pic>
        <p:nvPicPr>
          <p:cNvPr id="258" name="Kép 12" descr="A képen fű, égbolt, kültéri, zöld látható&#10;&#10;Automatikusan generált leírás"/>
          <p:cNvPicPr/>
          <p:nvPr/>
        </p:nvPicPr>
        <p:blipFill>
          <a:blip r:embed="rId11"/>
          <a:stretch/>
        </p:blipFill>
        <p:spPr>
          <a:xfrm>
            <a:off x="1929600" y="3213360"/>
            <a:ext cx="2731320" cy="1610640"/>
          </a:xfrm>
          <a:prstGeom prst="rect">
            <a:avLst/>
          </a:prstGeom>
          <a:ln w="0">
            <a:noFill/>
          </a:ln>
        </p:spPr>
      </p:pic>
    </p:spTree>
  </p:cSld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2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nodeType="with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8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nodeType="with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4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nodeType="with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70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17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0" name="Rectangle 19"/>
          <p:cNvSpPr/>
          <p:nvPr/>
        </p:nvSpPr>
        <p:spPr>
          <a:xfrm>
            <a:off x="6576840" y="237600"/>
            <a:ext cx="5379840" cy="638172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  <a:round/>
          </a:ln>
          <a:effectLst>
            <a:outerShdw algn="ctr" blurRad="6336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61" name="Rectangle 21"/>
          <p:cNvSpPr/>
          <p:nvPr/>
        </p:nvSpPr>
        <p:spPr>
          <a:xfrm>
            <a:off x="6702480" y="374760"/>
            <a:ext cx="5117040" cy="6107400"/>
          </a:xfrm>
          <a:prstGeom prst="rect">
            <a:avLst/>
          </a:prstGeom>
          <a:solidFill>
            <a:schemeClr val="bg2"/>
          </a:solidFill>
          <a:ln cap="sq" w="635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840720" y="137160"/>
            <a:ext cx="4472280" cy="1370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ffffff"/>
                </a:solidFill>
                <a:latin typeface="Century Gothic"/>
              </a:rPr>
              <a:t>Tanórák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63" name="Kép 6" descr="A képen autó, beltéri, mennyezet, kabin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294120" y="158040"/>
            <a:ext cx="3262680" cy="3072240"/>
          </a:xfrm>
          <a:prstGeom prst="rect">
            <a:avLst/>
          </a:prstGeom>
          <a:ln w="0">
            <a:noFill/>
          </a:ln>
        </p:spPr>
      </p:pic>
      <p:pic>
        <p:nvPicPr>
          <p:cNvPr id="264" name="Kép 10" descr="A képen beltéri, víz, mennyezet, ablak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3719520" y="228960"/>
            <a:ext cx="2694600" cy="2484360"/>
          </a:xfrm>
          <a:prstGeom prst="rect">
            <a:avLst/>
          </a:prstGeom>
          <a:ln w="0">
            <a:noFill/>
          </a:ln>
        </p:spPr>
      </p:pic>
      <p:pic>
        <p:nvPicPr>
          <p:cNvPr id="265" name="Kép 8" descr="A képen kültéri, égbolt, épület, járda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6968160" y="2880360"/>
            <a:ext cx="4585680" cy="3406320"/>
          </a:xfrm>
          <a:prstGeom prst="rect">
            <a:avLst/>
          </a:prstGeom>
          <a:ln w="0">
            <a:noFill/>
          </a:ln>
        </p:spPr>
      </p:pic>
      <p:pic>
        <p:nvPicPr>
          <p:cNvPr id="266" name="Tartalom helye 4" descr="A képen szöveg, padló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3683520" y="2870280"/>
            <a:ext cx="2694600" cy="3749040"/>
          </a:xfrm>
          <a:prstGeom prst="rect">
            <a:avLst/>
          </a:prstGeom>
          <a:ln w="0">
            <a:noFill/>
          </a:ln>
        </p:spPr>
      </p:pic>
      <p:pic>
        <p:nvPicPr>
          <p:cNvPr id="267" name="Tartalom helye 18" descr="A képen kültéri, égbolt, víz, természet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258120" y="3498840"/>
            <a:ext cx="3313080" cy="3129480"/>
          </a:xfrm>
          <a:prstGeom prst="rect">
            <a:avLst/>
          </a:prstGeom>
          <a:ln w="0">
            <a:noFill/>
          </a:ln>
        </p:spPr>
      </p:pic>
      <p:pic>
        <p:nvPicPr>
          <p:cNvPr id="268" name="Kép 3" descr="A képen fa, kültéri, talaj, növény látható&#10;&#10;Automatikusan generált leírás"/>
          <p:cNvPicPr/>
          <p:nvPr/>
        </p:nvPicPr>
        <p:blipFill>
          <a:blip r:embed="rId6"/>
          <a:stretch/>
        </p:blipFill>
        <p:spPr>
          <a:xfrm>
            <a:off x="294120" y="95760"/>
            <a:ext cx="3281400" cy="3320280"/>
          </a:xfrm>
          <a:prstGeom prst="rect">
            <a:avLst/>
          </a:prstGeom>
          <a:ln w="0">
            <a:noFill/>
          </a:ln>
        </p:spPr>
      </p:pic>
      <p:sp>
        <p:nvSpPr>
          <p:cNvPr id="269" name="Szövegdoboz 5"/>
          <p:cNvSpPr/>
          <p:nvPr/>
        </p:nvSpPr>
        <p:spPr>
          <a:xfrm>
            <a:off x="6905160" y="1132200"/>
            <a:ext cx="4472280" cy="255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9-17-ig, heti 2x-3x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Követelmények: esszé, előadás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Tanulmányi kirándulások - ingyen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Megfigyelés iskolában 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Források, cikkek kinyomtatva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Felszerelt termek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1066680" y="642600"/>
            <a:ext cx="10057680" cy="137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>
              <a:lnSpc>
                <a:spcPct val="90000"/>
              </a:lnSpc>
            </a:pPr>
            <a:r>
              <a:rPr b="0" lang="hu-HU" sz="4400" spc="-1" strike="noStrike">
                <a:solidFill>
                  <a:srgbClr val="ffffff"/>
                </a:solidFill>
                <a:latin typeface="Century Gothic"/>
              </a:rPr>
              <a:t>Miért érdemes Észak-Írországban/ Írországban tanulni?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71" name="Kép 4" descr="A képen szöveg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686160" y="3816360"/>
            <a:ext cx="3051720" cy="2197080"/>
          </a:xfrm>
          <a:prstGeom prst="rect">
            <a:avLst/>
          </a:prstGeom>
          <a:ln w="0">
            <a:noFill/>
          </a:ln>
        </p:spPr>
      </p:pic>
      <p:pic>
        <p:nvPicPr>
          <p:cNvPr id="272" name="Kép 8" descr=""/>
          <p:cNvPicPr/>
          <p:nvPr/>
        </p:nvPicPr>
        <p:blipFill>
          <a:blip r:embed="rId2"/>
          <a:stretch/>
        </p:blipFill>
        <p:spPr>
          <a:xfrm>
            <a:off x="4113000" y="2970720"/>
            <a:ext cx="2075760" cy="2775240"/>
          </a:xfrm>
          <a:prstGeom prst="rect">
            <a:avLst/>
          </a:prstGeom>
          <a:ln w="0">
            <a:noFill/>
          </a:ln>
        </p:spPr>
      </p:pic>
      <p:pic>
        <p:nvPicPr>
          <p:cNvPr id="273" name="Kép 6" descr="A képen szöveg látható&#10;&#10;Automatikusan generált leírás"/>
          <p:cNvPicPr/>
          <p:nvPr/>
        </p:nvPicPr>
        <p:blipFill>
          <a:blip r:embed="rId3"/>
          <a:stretch/>
        </p:blipFill>
        <p:spPr>
          <a:xfrm>
            <a:off x="5644440" y="4447080"/>
            <a:ext cx="2282760" cy="1757520"/>
          </a:xfrm>
          <a:prstGeom prst="rect">
            <a:avLst/>
          </a:prstGeom>
          <a:ln w="0">
            <a:noFill/>
          </a:ln>
        </p:spPr>
      </p:pic>
      <p:pic>
        <p:nvPicPr>
          <p:cNvPr id="274" name="Kép 12" descr="A képen fű, égbolt, kültéri, természet látható&#10;&#10;Automatikusan generált leírás"/>
          <p:cNvPicPr/>
          <p:nvPr/>
        </p:nvPicPr>
        <p:blipFill>
          <a:blip r:embed="rId4"/>
          <a:stretch/>
        </p:blipFill>
        <p:spPr>
          <a:xfrm>
            <a:off x="8750880" y="3844800"/>
            <a:ext cx="2856240" cy="2136240"/>
          </a:xfrm>
          <a:prstGeom prst="rect">
            <a:avLst/>
          </a:prstGeom>
          <a:ln w="0">
            <a:noFill/>
          </a:ln>
        </p:spPr>
      </p:pic>
      <p:pic>
        <p:nvPicPr>
          <p:cNvPr id="275" name="Kép 10" descr="A képen égbolt, kültéri, természet, hegy látható&#10;&#10;Automatikusan generált leírás"/>
          <p:cNvPicPr/>
          <p:nvPr/>
        </p:nvPicPr>
        <p:blipFill>
          <a:blip r:embed="rId5"/>
          <a:stretch/>
        </p:blipFill>
        <p:spPr>
          <a:xfrm>
            <a:off x="7607880" y="1860840"/>
            <a:ext cx="2856240" cy="2136240"/>
          </a:xfrm>
          <a:prstGeom prst="rect">
            <a:avLst/>
          </a:prstGeom>
          <a:ln w="0">
            <a:noFill/>
          </a:ln>
        </p:spPr>
      </p:pic>
      <p:sp>
        <p:nvSpPr>
          <p:cNvPr id="276" name="Ellipszis 13"/>
          <p:cNvSpPr/>
          <p:nvPr/>
        </p:nvSpPr>
        <p:spPr>
          <a:xfrm>
            <a:off x="584280" y="3484080"/>
            <a:ext cx="719280" cy="720720"/>
          </a:xfrm>
          <a:prstGeom prst="ellipse">
            <a:avLst/>
          </a:prstGeom>
          <a:solidFill>
            <a:srgbClr val="549e39"/>
          </a:solidFill>
          <a:ln>
            <a:solidFill>
              <a:srgbClr val="3e742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Ellipszis 14"/>
          <p:cNvSpPr/>
          <p:nvPr/>
        </p:nvSpPr>
        <p:spPr>
          <a:xfrm>
            <a:off x="5879160" y="2762640"/>
            <a:ext cx="719280" cy="720720"/>
          </a:xfrm>
          <a:prstGeom prst="ellipse">
            <a:avLst/>
          </a:prstGeom>
          <a:solidFill>
            <a:srgbClr val="549e39"/>
          </a:solidFill>
          <a:ln>
            <a:solidFill>
              <a:srgbClr val="3e742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Ellipszis 15"/>
          <p:cNvSpPr/>
          <p:nvPr/>
        </p:nvSpPr>
        <p:spPr>
          <a:xfrm>
            <a:off x="8367480" y="3637440"/>
            <a:ext cx="719280" cy="720720"/>
          </a:xfrm>
          <a:prstGeom prst="ellipse">
            <a:avLst/>
          </a:prstGeom>
          <a:solidFill>
            <a:srgbClr val="549e39"/>
          </a:solidFill>
          <a:ln>
            <a:solidFill>
              <a:srgbClr val="3e742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Szövegdoboz 16"/>
          <p:cNvSpPr/>
          <p:nvPr/>
        </p:nvSpPr>
        <p:spPr>
          <a:xfrm>
            <a:off x="686160" y="3523680"/>
            <a:ext cx="108936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3600" spc="-1" strike="noStrike">
                <a:solidFill>
                  <a:srgbClr val="ffc000"/>
                </a:solidFill>
                <a:latin typeface="Century Gothic"/>
                <a:ea typeface="DejaVu Sans"/>
              </a:rPr>
              <a:t>1.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80" name="Szövegdoboz 19"/>
          <p:cNvSpPr/>
          <p:nvPr/>
        </p:nvSpPr>
        <p:spPr>
          <a:xfrm>
            <a:off x="6000480" y="2800080"/>
            <a:ext cx="85140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3600" spc="-1" strike="noStrike">
                <a:solidFill>
                  <a:srgbClr val="ffc000"/>
                </a:solidFill>
                <a:latin typeface="Century Gothic"/>
                <a:ea typeface="DejaVu Sans"/>
              </a:rPr>
              <a:t>2.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81" name="Szövegdoboz 20"/>
          <p:cNvSpPr/>
          <p:nvPr/>
        </p:nvSpPr>
        <p:spPr>
          <a:xfrm>
            <a:off x="8503920" y="3674880"/>
            <a:ext cx="84744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3600" spc="-1" strike="noStrike">
                <a:solidFill>
                  <a:srgbClr val="ffc000"/>
                </a:solidFill>
                <a:latin typeface="Century Gothic"/>
                <a:ea typeface="DejaVu Sans"/>
              </a:rPr>
              <a:t>3.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282" name="Szövegdoboz 2"/>
          <p:cNvSpPr/>
          <p:nvPr/>
        </p:nvSpPr>
        <p:spPr>
          <a:xfrm>
            <a:off x="595440" y="6014160"/>
            <a:ext cx="353052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Kedves emberek, jó hangulat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3" name="Szövegdoboz 3"/>
          <p:cNvSpPr/>
          <p:nvPr/>
        </p:nvSpPr>
        <p:spPr>
          <a:xfrm>
            <a:off x="4041720" y="2304720"/>
            <a:ext cx="28562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Ír ünnepek – Halloween, Szent Patrik nap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4" name="Szövegdoboz 5"/>
          <p:cNvSpPr/>
          <p:nvPr/>
        </p:nvSpPr>
        <p:spPr>
          <a:xfrm>
            <a:off x="10460160" y="3446640"/>
            <a:ext cx="28450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hu-HU" sz="1800" spc="-1" strike="noStrike">
                <a:solidFill>
                  <a:srgbClr val="ffffff"/>
                </a:solidFill>
                <a:latin typeface="Century Gothic"/>
                <a:ea typeface="DejaVu Sans"/>
              </a:rPr>
              <a:t>Szép tájak</a:t>
            </a:r>
            <a:endParaRPr b="0" lang="en-US" sz="18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ectangle 37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blipFill rotWithShape="0">
            <a:blip r:embed="rId1">
              <a:alphaModFix amt="45000"/>
            </a:blip>
            <a:srcRect/>
            <a:tile/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Rectangle 39"/>
          <p:cNvSpPr/>
          <p:nvPr/>
        </p:nvSpPr>
        <p:spPr>
          <a:xfrm>
            <a:off x="1307880" y="1267560"/>
            <a:ext cx="9575640" cy="430740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  <a:round/>
          </a:ln>
          <a:effectLst>
            <a:outerShdw algn="ctr" blurRad="6336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87" name="Rectangle 41"/>
          <p:cNvSpPr/>
          <p:nvPr/>
        </p:nvSpPr>
        <p:spPr>
          <a:xfrm>
            <a:off x="1447920" y="1411560"/>
            <a:ext cx="9295560" cy="403416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88" name="Group 43"/>
          <p:cNvGrpSpPr/>
          <p:nvPr/>
        </p:nvGrpSpPr>
        <p:grpSpPr>
          <a:xfrm>
            <a:off x="4828320" y="1267560"/>
            <a:ext cx="2226960" cy="730800"/>
            <a:chOff x="4828320" y="1267560"/>
            <a:chExt cx="2226960" cy="730800"/>
          </a:xfrm>
        </p:grpSpPr>
        <p:sp>
          <p:nvSpPr>
            <p:cNvPr id="289" name="Rectangle 44"/>
            <p:cNvSpPr/>
            <p:nvPr/>
          </p:nvSpPr>
          <p:spPr>
            <a:xfrm>
              <a:off x="5135760" y="1267560"/>
              <a:ext cx="1919520" cy="73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algn="t" blurRad="50760" dir="5400000" dist="12600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90" name="Group 45"/>
            <p:cNvGrpSpPr/>
            <p:nvPr/>
          </p:nvGrpSpPr>
          <p:grpSpPr>
            <a:xfrm>
              <a:off x="4828320" y="1267560"/>
              <a:ext cx="1567440" cy="645480"/>
              <a:chOff x="4828320" y="1267560"/>
              <a:chExt cx="1567440" cy="645480"/>
            </a:xfrm>
          </p:grpSpPr>
          <p:sp>
            <p:nvSpPr>
              <p:cNvPr id="291" name="Straight Connector 46"/>
              <p:cNvSpPr/>
              <p:nvPr/>
            </p:nvSpPr>
            <p:spPr>
              <a:xfrm>
                <a:off x="4828320" y="1267560"/>
                <a:ext cx="360" cy="640080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92" name="Straight Connector 47"/>
              <p:cNvSpPr/>
              <p:nvPr/>
            </p:nvSpPr>
            <p:spPr>
              <a:xfrm>
                <a:off x="6395400" y="1267560"/>
                <a:ext cx="360" cy="640080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93" name="Straight Connector 48"/>
              <p:cNvSpPr/>
              <p:nvPr/>
            </p:nvSpPr>
            <p:spPr>
              <a:xfrm>
                <a:off x="4828320" y="1912680"/>
                <a:ext cx="1567080" cy="360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</p:grpSp>
      <p:sp>
        <p:nvSpPr>
          <p:cNvPr id="294" name="Rectangle 50"/>
          <p:cNvSpPr/>
          <p:nvPr/>
        </p:nvSpPr>
        <p:spPr>
          <a:xfrm>
            <a:off x="453240" y="457200"/>
            <a:ext cx="11280960" cy="594288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  <a:round/>
          </a:ln>
          <a:effectLst>
            <a:outerShdw algn="ctr" blurRad="6336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95" name="Rectangle 52"/>
          <p:cNvSpPr/>
          <p:nvPr/>
        </p:nvSpPr>
        <p:spPr>
          <a:xfrm>
            <a:off x="616680" y="621720"/>
            <a:ext cx="10953720" cy="561384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353200" y="1348920"/>
            <a:ext cx="5715720" cy="304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83000"/>
              </a:lnSpc>
            </a:pPr>
            <a:r>
              <a:rPr b="0" lang="en-US" sz="6000" spc="-100" strike="noStrike" cap="all">
                <a:solidFill>
                  <a:srgbClr val="ffffff"/>
                </a:solidFill>
                <a:latin typeface="Century Gothic"/>
              </a:rPr>
              <a:t>Köszönöm a figyelmet!</a:t>
            </a:r>
            <a:endParaRPr b="0" lang="en-US" sz="6000" spc="-1" strike="noStrike">
              <a:latin typeface="Arial"/>
            </a:endParaRPr>
          </a:p>
        </p:txBody>
      </p:sp>
      <p:pic>
        <p:nvPicPr>
          <p:cNvPr id="297" name="Kép 4" descr="A képen égbolt, kültéri, víz, fű látható&#10;&#10;Automatikusan generált leírás"/>
          <p:cNvPicPr/>
          <p:nvPr/>
        </p:nvPicPr>
        <p:blipFill>
          <a:blip r:embed="rId2"/>
          <a:stretch/>
        </p:blipFill>
        <p:spPr>
          <a:xfrm>
            <a:off x="616680" y="621720"/>
            <a:ext cx="4375800" cy="5613840"/>
          </a:xfrm>
          <a:prstGeom prst="rect">
            <a:avLst/>
          </a:prstGeom>
          <a:ln w="0">
            <a:noFill/>
          </a:ln>
        </p:spPr>
      </p:pic>
      <p:sp>
        <p:nvSpPr>
          <p:cNvPr id="298" name="Rectangle 54"/>
          <p:cNvSpPr/>
          <p:nvPr/>
        </p:nvSpPr>
        <p:spPr>
          <a:xfrm>
            <a:off x="7251120" y="446760"/>
            <a:ext cx="1919520" cy="730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algn="t" blurRad="50760" dir="5400000" dist="126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Straight Connector 56"/>
          <p:cNvSpPr/>
          <p:nvPr/>
        </p:nvSpPr>
        <p:spPr>
          <a:xfrm>
            <a:off x="7365240" y="446760"/>
            <a:ext cx="360" cy="64008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0" name="Straight Connector 58"/>
          <p:cNvSpPr/>
          <p:nvPr/>
        </p:nvSpPr>
        <p:spPr>
          <a:xfrm>
            <a:off x="9056880" y="446760"/>
            <a:ext cx="360" cy="64008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Straight Connector 60"/>
          <p:cNvSpPr/>
          <p:nvPr/>
        </p:nvSpPr>
        <p:spPr>
          <a:xfrm>
            <a:off x="7365240" y="1091880"/>
            <a:ext cx="169164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Kerti szappan arculat</Template>
  <TotalTime>430</TotalTime>
  <Application>LibreOffice/7.2.3.2$Linux_X86_64 LibreOffice_project/d166454616c1632304285822f9c83ce2e660fd92</Application>
  <AppVersion>15.0000</AppVersion>
  <Words>84</Words>
  <Paragraphs>26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2021-10-31T15:50:17Z</dcterms:created>
  <dc:creator>Borody Júlia</dc:creator>
  <dc:description/>
  <dc:language>en-US</dc:language>
  <cp:lastModifiedBy/>
  <dcterms:modified xsi:type="dcterms:W3CDTF">2021-11-28T21:46:40Z</dcterms:modified>
  <cp:revision>6</cp:revision>
  <dc:subject/>
  <dc:title>Stranmillis University College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Notes">
    <vt:r8>1</vt:r8>
  </property>
  <property fmtid="{D5CDD505-2E9C-101B-9397-08002B2CF9AE}" pid="4" name="PresentationFormat">
    <vt:lpwstr>Szélesvásznú</vt:lpwstr>
  </property>
  <property fmtid="{D5CDD505-2E9C-101B-9397-08002B2CF9AE}" pid="5" name="Slides">
    <vt:r8>6</vt:r8>
  </property>
</Properties>
</file>