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_rels/notesSlide1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7.xml.rels" ContentType="application/vnd.openxmlformats-package.relationship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_rels/presentation.xml.rels" ContentType="application/vnd.openxmlformats-package.relationships+xml"/>
  <Override PartName="/ppt/media/image59.jpeg" ContentType="image/jpeg"/>
  <Override PartName="/ppt/media/image42.jpeg" ContentType="image/jpeg"/>
  <Override PartName="/ppt/media/image6.png" ContentType="image/png"/>
  <Override PartName="/ppt/media/image18.png" ContentType="image/png"/>
  <Override PartName="/ppt/media/image58.jpeg" ContentType="image/jpeg"/>
  <Override PartName="/ppt/media/image57.jpeg" ContentType="image/jpeg"/>
  <Override PartName="/ppt/media/image55.jpeg" ContentType="image/jpeg"/>
  <Override PartName="/ppt/media/image53.jpeg" ContentType="image/jpeg"/>
  <Override PartName="/ppt/media/image48.jpeg" ContentType="image/jpeg"/>
  <Override PartName="/ppt/media/image47.jpeg" ContentType="image/jpeg"/>
  <Override PartName="/ppt/media/image46.jpeg" ContentType="image/jpeg"/>
  <Override PartName="/ppt/media/image45.jpeg" ContentType="image/jpeg"/>
  <Override PartName="/ppt/media/image44.jpeg" ContentType="image/jpeg"/>
  <Override PartName="/ppt/media/image41.jpeg" ContentType="image/jpeg"/>
  <Override PartName="/ppt/media/image40.jpeg" ContentType="image/jpeg"/>
  <Override PartName="/ppt/media/image38.jpeg" ContentType="image/jpeg"/>
  <Override PartName="/ppt/media/image37.jpeg" ContentType="image/jpeg"/>
  <Override PartName="/ppt/media/image25.jpeg" ContentType="image/jpeg"/>
  <Override PartName="/ppt/media/image24.jpeg" ContentType="image/jpeg"/>
  <Override PartName="/ppt/media/image51.jpeg" ContentType="image/jpeg"/>
  <Override PartName="/ppt/media/image28.jpeg" ContentType="image/jpeg"/>
  <Override PartName="/ppt/media/image21.jpeg" ContentType="image/jpeg"/>
  <Override PartName="/ppt/media/image49.jpeg" ContentType="image/jpeg"/>
  <Override PartName="/ppt/media/image12.png" ContentType="image/png"/>
  <Override PartName="/ppt/media/image60.jpeg" ContentType="image/jpeg"/>
  <Override PartName="/ppt/media/image77.jpeg" ContentType="image/jpeg"/>
  <Override PartName="/ppt/media/image17.jpeg" ContentType="image/jpeg"/>
  <Override PartName="/ppt/media/image61.jpeg" ContentType="image/jpeg"/>
  <Override PartName="/ppt/media/image75.jpeg" ContentType="image/jpeg"/>
  <Override PartName="/ppt/media/image74.jpeg" ContentType="image/jpeg"/>
  <Override PartName="/ppt/media/image69.jpeg" ContentType="image/jpeg"/>
  <Override PartName="/ppt/media/image73.jpeg" ContentType="image/jpeg"/>
  <Override PartName="/ppt/media/image68.jpeg" ContentType="image/jpeg"/>
  <Override PartName="/ppt/media/image71.jpeg" ContentType="image/jpeg"/>
  <Override PartName="/ppt/media/image76.png" ContentType="image/png"/>
  <Override PartName="/ppt/media/image30.jpeg" ContentType="image/jpeg"/>
  <Override PartName="/ppt/media/image66.jpeg" ContentType="image/jpeg"/>
  <Override PartName="/ppt/media/image11.png" ContentType="image/png"/>
  <Override PartName="/ppt/media/image26.jpeg" ContentType="image/jpeg"/>
  <Override PartName="/ppt/media/image70.jpeg" ContentType="image/jpeg"/>
  <Override PartName="/ppt/media/image43.jpeg" ContentType="image/jpeg"/>
  <Override PartName="/ppt/media/image65.jpeg" ContentType="image/jpeg"/>
  <Override PartName="/ppt/media/image23.jpeg" ContentType="image/jpeg"/>
  <Override PartName="/ppt/media/image8.png" ContentType="image/png"/>
  <Override PartName="/ppt/media/image5.png" ContentType="image/png"/>
  <Override PartName="/ppt/media/image39.jpeg" ContentType="image/jpeg"/>
  <Override PartName="/ppt/media/image2.png" ContentType="image/png"/>
  <Override PartName="/ppt/media/image72.jpeg" ContentType="image/jpeg"/>
  <Override PartName="/ppt/media/image14.png" ContentType="image/png"/>
  <Override PartName="/ppt/media/image67.jpeg" ContentType="image/jpeg"/>
  <Override PartName="/ppt/media/image64.jpeg" ContentType="image/jpeg"/>
  <Override PartName="/ppt/media/image63.jpeg" ContentType="image/jpeg"/>
  <Override PartName="/ppt/media/image15.png" ContentType="image/png"/>
  <Override PartName="/ppt/media/image3.png" ContentType="image/png"/>
  <Override PartName="/ppt/media/image56.jpeg" ContentType="image/jpeg"/>
  <Override PartName="/ppt/media/image16.png" ContentType="image/png"/>
  <Override PartName="/ppt/media/image4.png" ContentType="image/png"/>
  <Override PartName="/ppt/media/image29.jpeg" ContentType="image/jpeg"/>
  <Override PartName="/ppt/media/image27.jpeg" ContentType="image/jpeg"/>
  <Override PartName="/ppt/media/image50.jpeg" ContentType="image/jpeg"/>
  <Override PartName="/ppt/media/image35.jpeg" ContentType="image/jpeg"/>
  <Override PartName="/ppt/media/image36.jpeg" ContentType="image/jpeg"/>
  <Override PartName="/ppt/media/image10.png" ContentType="image/png"/>
  <Override PartName="/ppt/media/image19.jpeg" ContentType="image/jpeg"/>
  <Override PartName="/ppt/media/image22.jpeg" ContentType="image/jpeg"/>
  <Override PartName="/ppt/media/image9.png" ContentType="image/png"/>
  <Override PartName="/ppt/media/image62.jpeg" ContentType="image/jpeg"/>
  <Override PartName="/ppt/media/image7.png" ContentType="image/png"/>
  <Override PartName="/ppt/media/image34.jpeg" ContentType="image/jpeg"/>
  <Override PartName="/ppt/media/image20.jpeg" ContentType="image/jpeg"/>
  <Override PartName="/ppt/media/image1.png" ContentType="image/png"/>
  <Override PartName="/ppt/media/image52.jpeg" ContentType="image/jpeg"/>
  <Override PartName="/ppt/media/image13.png" ContentType="image/png"/>
  <Override PartName="/ppt/media/image54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4.xml.rels" ContentType="application/vnd.openxmlformats-package.relationships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57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58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59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/>
            <a:fld id="{411B3538-E9EB-45C0-BE06-C44467A04E09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AD5D3FE1-8AD2-4004-8F18-157B07F47744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86C19825-5939-4245-BDDF-A2EAE3D6EBC6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E58B3870-F179-4BA3-921B-68B366BDFD31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808776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1018440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99148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808776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1018440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808776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1018440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599148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808776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1018440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808776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1018440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99148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808776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1018440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808776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1018440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99148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808776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1018440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subTitle"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/>
          </p:nvPr>
        </p:nvSpPr>
        <p:spPr>
          <a:xfrm>
            <a:off x="808776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/>
          </p:nvPr>
        </p:nvSpPr>
        <p:spPr>
          <a:xfrm>
            <a:off x="1018440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5"/>
          <p:cNvSpPr>
            <a:spLocks noGrp="1"/>
          </p:cNvSpPr>
          <p:nvPr>
            <p:ph/>
          </p:nvPr>
        </p:nvSpPr>
        <p:spPr>
          <a:xfrm>
            <a:off x="599148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6"/>
          <p:cNvSpPr>
            <a:spLocks noGrp="1"/>
          </p:cNvSpPr>
          <p:nvPr>
            <p:ph/>
          </p:nvPr>
        </p:nvSpPr>
        <p:spPr>
          <a:xfrm>
            <a:off x="808776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7"/>
          <p:cNvSpPr>
            <a:spLocks noGrp="1"/>
          </p:cNvSpPr>
          <p:nvPr>
            <p:ph/>
          </p:nvPr>
        </p:nvSpPr>
        <p:spPr>
          <a:xfrm>
            <a:off x="1018440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subTitle"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5991480" y="3294720"/>
            <a:ext cx="620028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9168480" y="294084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991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5"/>
          <p:cNvSpPr>
            <a:spLocks noGrp="1"/>
          </p:cNvSpPr>
          <p:nvPr>
            <p:ph/>
          </p:nvPr>
        </p:nvSpPr>
        <p:spPr>
          <a:xfrm>
            <a:off x="9168480" y="3294720"/>
            <a:ext cx="302544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599148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/>
          </p:nvPr>
        </p:nvSpPr>
        <p:spPr>
          <a:xfrm>
            <a:off x="808776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/>
          </p:nvPr>
        </p:nvSpPr>
        <p:spPr>
          <a:xfrm>
            <a:off x="10184400" y="294084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5"/>
          <p:cNvSpPr>
            <a:spLocks noGrp="1"/>
          </p:cNvSpPr>
          <p:nvPr>
            <p:ph/>
          </p:nvPr>
        </p:nvSpPr>
        <p:spPr>
          <a:xfrm>
            <a:off x="599148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6"/>
          <p:cNvSpPr>
            <a:spLocks noGrp="1"/>
          </p:cNvSpPr>
          <p:nvPr>
            <p:ph/>
          </p:nvPr>
        </p:nvSpPr>
        <p:spPr>
          <a:xfrm>
            <a:off x="808776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7"/>
          <p:cNvSpPr>
            <a:spLocks noGrp="1"/>
          </p:cNvSpPr>
          <p:nvPr>
            <p:ph/>
          </p:nvPr>
        </p:nvSpPr>
        <p:spPr>
          <a:xfrm>
            <a:off x="10184400" y="3294720"/>
            <a:ext cx="1996200" cy="32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Relationship Id="rId9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Relationship Id="rId9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64ce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body"/>
          </p:nvPr>
        </p:nvSpPr>
        <p:spPr>
          <a:xfrm>
            <a:off x="6372360" y="2450160"/>
            <a:ext cx="5314680" cy="641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marL="432000" indent="-324000" algn="r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Arial Unicode MS"/>
              </a:rPr>
              <a:t>Insert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Arial Unicode MS"/>
              </a:rPr>
              <a:t>your subtitle here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6372360" y="1084320"/>
            <a:ext cx="5314680" cy="1319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90000"/>
              </a:lnSpc>
            </a:pPr>
            <a:r>
              <a:rPr b="0" lang="en-US" sz="4800" spc="-1" strike="noStrike">
                <a:solidFill>
                  <a:srgbClr val="ffffff"/>
                </a:solidFill>
                <a:latin typeface="Arial"/>
                <a:ea typeface="Arial Unicode MS"/>
              </a:rPr>
              <a:t>Click</a:t>
            </a:r>
            <a:br/>
            <a:r>
              <a:rPr b="0" lang="en-US" sz="4800" spc="-1" strike="noStrike">
                <a:solidFill>
                  <a:srgbClr val="ffffff"/>
                </a:solidFill>
                <a:latin typeface="Arial"/>
                <a:ea typeface="Arial Unicode MS"/>
              </a:rPr>
              <a:t>to edit </a:t>
            </a:r>
            <a:r>
              <a:rPr b="0" lang="en-US" sz="4800" spc="-1" strike="noStrike">
                <a:solidFill>
                  <a:srgbClr val="ffffff"/>
                </a:solidFill>
                <a:latin typeface="Arial"/>
                <a:ea typeface="Arial Unicode MS"/>
              </a:rPr>
              <a:t>title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Picture 1" descr=""/>
          <p:cNvPicPr/>
          <p:nvPr/>
        </p:nvPicPr>
        <p:blipFill>
          <a:blip r:embed="rId2"/>
          <a:stretch/>
        </p:blipFill>
        <p:spPr>
          <a:xfrm>
            <a:off x="853560" y="1155240"/>
            <a:ext cx="4774320" cy="40971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2" descr=""/>
          <p:cNvPicPr/>
          <p:nvPr/>
        </p:nvPicPr>
        <p:blipFill>
          <a:blip r:embed="rId3"/>
          <a:stretch/>
        </p:blipFill>
        <p:spPr>
          <a:xfrm>
            <a:off x="2980080" y="4687920"/>
            <a:ext cx="3047040" cy="12603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7" descr=""/>
          <p:cNvPicPr/>
          <p:nvPr/>
        </p:nvPicPr>
        <p:blipFill>
          <a:blip r:embed="rId4"/>
          <a:stretch/>
        </p:blipFill>
        <p:spPr>
          <a:xfrm rot="3360600">
            <a:off x="5970600" y="3913920"/>
            <a:ext cx="1041840" cy="109404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body"/>
          </p:nvPr>
        </p:nvSpPr>
        <p:spPr>
          <a:xfrm>
            <a:off x="323640" y="232560"/>
            <a:ext cx="11572920" cy="72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marL="432000" indent="-324000" algn="ctr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  <a:ea typeface="Arial Unicode MS"/>
              </a:rPr>
              <a:t>BASIC LAYOUT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Rectangle 51"/>
          <p:cNvSpPr/>
          <p:nvPr/>
        </p:nvSpPr>
        <p:spPr>
          <a:xfrm>
            <a:off x="0" y="6578280"/>
            <a:ext cx="12191760" cy="279360"/>
          </a:xfrm>
          <a:prstGeom prst="rect">
            <a:avLst/>
          </a:pr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81" name="그룹 2"/>
          <p:cNvGrpSpPr/>
          <p:nvPr/>
        </p:nvGrpSpPr>
        <p:grpSpPr>
          <a:xfrm>
            <a:off x="9563760" y="5525280"/>
            <a:ext cx="2565000" cy="1152000"/>
            <a:chOff x="9563760" y="5525280"/>
            <a:chExt cx="2565000" cy="1152000"/>
          </a:xfrm>
        </p:grpSpPr>
        <p:pic>
          <p:nvPicPr>
            <p:cNvPr id="82" name="Picture 53" descr=""/>
            <p:cNvPicPr/>
            <p:nvPr/>
          </p:nvPicPr>
          <p:blipFill>
            <a:blip r:embed="rId2"/>
            <a:stretch/>
          </p:blipFill>
          <p:spPr>
            <a:xfrm flipH="1">
              <a:off x="9829800" y="6225840"/>
              <a:ext cx="693360" cy="451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3" name="Picture 54" descr=""/>
            <p:cNvPicPr/>
            <p:nvPr/>
          </p:nvPicPr>
          <p:blipFill>
            <a:blip r:embed="rId3"/>
            <a:stretch/>
          </p:blipFill>
          <p:spPr>
            <a:xfrm flipH="1">
              <a:off x="10564920" y="5539680"/>
              <a:ext cx="499680" cy="10566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4" name="Picture 55" descr=""/>
            <p:cNvPicPr/>
            <p:nvPr/>
          </p:nvPicPr>
          <p:blipFill>
            <a:blip r:embed="rId4"/>
            <a:stretch/>
          </p:blipFill>
          <p:spPr>
            <a:xfrm flipH="1">
              <a:off x="11578680" y="5735880"/>
              <a:ext cx="550080" cy="879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5" name="Picture 56" descr=""/>
            <p:cNvPicPr/>
            <p:nvPr/>
          </p:nvPicPr>
          <p:blipFill>
            <a:blip r:embed="rId5"/>
            <a:stretch/>
          </p:blipFill>
          <p:spPr>
            <a:xfrm flipH="1">
              <a:off x="11161440" y="5525280"/>
              <a:ext cx="374400" cy="1071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6" name="Picture 58" descr=""/>
            <p:cNvPicPr/>
            <p:nvPr/>
          </p:nvPicPr>
          <p:blipFill>
            <a:blip r:embed="rId6"/>
            <a:stretch/>
          </p:blipFill>
          <p:spPr>
            <a:xfrm>
              <a:off x="9563760" y="5866920"/>
              <a:ext cx="264960" cy="4021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7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body"/>
          </p:nvPr>
        </p:nvSpPr>
        <p:spPr>
          <a:xfrm>
            <a:off x="0" y="1442160"/>
            <a:ext cx="5994000" cy="2812320"/>
          </a:xfrm>
          <a:prstGeom prst="rect">
            <a:avLst/>
          </a:prstGeom>
          <a:solidFill>
            <a:srgbClr val="f2f2f2"/>
          </a:solidFill>
          <a:ln w="25560">
            <a:noFill/>
          </a:ln>
        </p:spPr>
        <p:txBody>
          <a:bodyPr lIns="90000" rIns="90000" tIns="45000" bIns="45000" anchor="ctr">
            <a:noAutofit/>
          </a:bodyPr>
          <a:p>
            <a:pPr marL="432000" indent="-324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200" spc="-1" strike="noStrike">
                <a:solidFill>
                  <a:srgbClr val="404040"/>
                </a:solidFill>
                <a:latin typeface="Arial"/>
                <a:ea typeface="Arial Unicode MS"/>
              </a:rPr>
              <a:t>Place Your Picture Here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6192000" y="1445760"/>
            <a:ext cx="5994000" cy="2812320"/>
          </a:xfrm>
          <a:prstGeom prst="rect">
            <a:avLst/>
          </a:prstGeom>
          <a:solidFill>
            <a:srgbClr val="f2f2f2"/>
          </a:solidFill>
          <a:ln w="2556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404040"/>
                </a:solidFill>
                <a:latin typeface="Arial"/>
                <a:ea typeface="Arial Unicode MS"/>
              </a:rPr>
              <a:t>Place Your Picture Here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323640" y="232560"/>
            <a:ext cx="11572920" cy="72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  <a:ea typeface="Arial Unicode MS"/>
              </a:rPr>
              <a:t>BASIC LAYOUT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Rectangle 51"/>
          <p:cNvSpPr/>
          <p:nvPr/>
        </p:nvSpPr>
        <p:spPr>
          <a:xfrm>
            <a:off x="0" y="6578280"/>
            <a:ext cx="12191760" cy="279360"/>
          </a:xfrm>
          <a:prstGeom prst="rect">
            <a:avLst/>
          </a:pr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28" name="그룹 18"/>
          <p:cNvGrpSpPr/>
          <p:nvPr/>
        </p:nvGrpSpPr>
        <p:grpSpPr>
          <a:xfrm>
            <a:off x="9563760" y="5525280"/>
            <a:ext cx="2565000" cy="1152000"/>
            <a:chOff x="9563760" y="5525280"/>
            <a:chExt cx="2565000" cy="1152000"/>
          </a:xfrm>
        </p:grpSpPr>
        <p:pic>
          <p:nvPicPr>
            <p:cNvPr id="129" name="Picture 53" descr=""/>
            <p:cNvPicPr/>
            <p:nvPr/>
          </p:nvPicPr>
          <p:blipFill>
            <a:blip r:embed="rId2"/>
            <a:stretch/>
          </p:blipFill>
          <p:spPr>
            <a:xfrm flipH="1">
              <a:off x="9829800" y="6225840"/>
              <a:ext cx="693360" cy="451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30" name="Picture 54" descr=""/>
            <p:cNvPicPr/>
            <p:nvPr/>
          </p:nvPicPr>
          <p:blipFill>
            <a:blip r:embed="rId3"/>
            <a:stretch/>
          </p:blipFill>
          <p:spPr>
            <a:xfrm flipH="1">
              <a:off x="10564920" y="5539680"/>
              <a:ext cx="499680" cy="10566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31" name="Picture 55" descr=""/>
            <p:cNvPicPr/>
            <p:nvPr/>
          </p:nvPicPr>
          <p:blipFill>
            <a:blip r:embed="rId4"/>
            <a:stretch/>
          </p:blipFill>
          <p:spPr>
            <a:xfrm flipH="1">
              <a:off x="11578680" y="5735880"/>
              <a:ext cx="550080" cy="879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32" name="Picture 56" descr=""/>
            <p:cNvPicPr/>
            <p:nvPr/>
          </p:nvPicPr>
          <p:blipFill>
            <a:blip r:embed="rId5"/>
            <a:stretch/>
          </p:blipFill>
          <p:spPr>
            <a:xfrm flipH="1">
              <a:off x="11161440" y="5525280"/>
              <a:ext cx="374400" cy="1071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33" name="Picture 58" descr=""/>
            <p:cNvPicPr/>
            <p:nvPr/>
          </p:nvPicPr>
          <p:blipFill>
            <a:blip r:embed="rId6"/>
            <a:stretch/>
          </p:blipFill>
          <p:spPr>
            <a:xfrm>
              <a:off x="9563760" y="5866920"/>
              <a:ext cx="264960" cy="4021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3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body"/>
          </p:nvPr>
        </p:nvSpPr>
        <p:spPr>
          <a:xfrm>
            <a:off x="3439800" y="0"/>
            <a:ext cx="2519640" cy="472464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txBody>
          <a:bodyPr lIns="90000" rIns="90000" tIns="45000" bIns="45000" anchor="ctr">
            <a:noAutofit/>
          </a:bodyPr>
          <a:p>
            <a:pPr marL="432000" indent="-324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Arial Unicode MS"/>
              </a:rPr>
              <a:t>Your Picture Here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235920" y="692640"/>
            <a:ext cx="2519640" cy="616500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Arial Unicode MS"/>
              </a:rPr>
              <a:t>Your Picture Here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64ce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Freeform 11"/>
          <p:cNvSpPr/>
          <p:nvPr/>
        </p:nvSpPr>
        <p:spPr>
          <a:xfrm>
            <a:off x="5145120" y="2702160"/>
            <a:ext cx="7046280" cy="1432800"/>
          </a:xfrm>
          <a:custGeom>
            <a:avLst/>
            <a:gdLst/>
            <a:ahLst/>
            <a:rect l="l" t="t" r="r" b="b"/>
            <a:pathLst>
              <a:path w="7046790" h="1433016">
                <a:moveTo>
                  <a:pt x="716508" y="0"/>
                </a:moveTo>
                <a:lnTo>
                  <a:pt x="7046790" y="0"/>
                </a:lnTo>
                <a:lnTo>
                  <a:pt x="7046790" y="1433016"/>
                </a:lnTo>
                <a:lnTo>
                  <a:pt x="716508" y="1433015"/>
                </a:lnTo>
                <a:cubicBezTo>
                  <a:pt x="370257" y="1433015"/>
                  <a:pt x="81369" y="1187409"/>
                  <a:pt x="14557" y="860908"/>
                </a:cubicBezTo>
                <a:lnTo>
                  <a:pt x="0" y="716508"/>
                </a:lnTo>
                <a:lnTo>
                  <a:pt x="14557" y="572107"/>
                </a:lnTo>
                <a:cubicBezTo>
                  <a:pt x="81369" y="245607"/>
                  <a:pt x="370257" y="0"/>
                  <a:pt x="716508" y="0"/>
                </a:cubicBezTo>
                <a:close/>
              </a:path>
            </a:pathLst>
          </a:cu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1" name="PlaceHolder 1"/>
          <p:cNvSpPr>
            <a:spLocks noGrp="1"/>
          </p:cNvSpPr>
          <p:nvPr>
            <p:ph type="body"/>
          </p:nvPr>
        </p:nvSpPr>
        <p:spPr>
          <a:xfrm>
            <a:off x="5991480" y="29408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"/>
                <a:ea typeface="Arial Unicode MS"/>
              </a:rPr>
              <a:t>SECTION BREAK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5991480" y="3618000"/>
            <a:ext cx="6200280" cy="287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Arial Unicode MS"/>
              </a:rPr>
              <a:t>Insert your subtitle here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3" name="Picture 3" descr=""/>
          <p:cNvPicPr/>
          <p:nvPr/>
        </p:nvPicPr>
        <p:blipFill>
          <a:blip r:embed="rId2"/>
          <a:stretch/>
        </p:blipFill>
        <p:spPr>
          <a:xfrm>
            <a:off x="721080" y="1768320"/>
            <a:ext cx="3870720" cy="3321720"/>
          </a:xfrm>
          <a:prstGeom prst="rect">
            <a:avLst/>
          </a:prstGeom>
          <a:ln w="0">
            <a:noFill/>
          </a:ln>
        </p:spPr>
      </p:pic>
      <p:grpSp>
        <p:nvGrpSpPr>
          <p:cNvPr id="214" name="Group 6"/>
          <p:cNvGrpSpPr/>
          <p:nvPr/>
        </p:nvGrpSpPr>
        <p:grpSpPr>
          <a:xfrm>
            <a:off x="9382320" y="617760"/>
            <a:ext cx="2301480" cy="1451160"/>
            <a:chOff x="9382320" y="617760"/>
            <a:chExt cx="2301480" cy="1451160"/>
          </a:xfrm>
        </p:grpSpPr>
        <p:pic>
          <p:nvPicPr>
            <p:cNvPr id="215" name="Picture 4" descr=""/>
            <p:cNvPicPr/>
            <p:nvPr/>
          </p:nvPicPr>
          <p:blipFill>
            <a:blip r:embed="rId3"/>
            <a:stretch/>
          </p:blipFill>
          <p:spPr>
            <a:xfrm rot="21286200">
              <a:off x="9408960" y="1340280"/>
              <a:ext cx="1589400" cy="657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16" name="Picture 5" descr=""/>
            <p:cNvPicPr/>
            <p:nvPr/>
          </p:nvPicPr>
          <p:blipFill>
            <a:blip r:embed="rId4"/>
            <a:stretch/>
          </p:blipFill>
          <p:spPr>
            <a:xfrm rot="2869800">
              <a:off x="10877760" y="748080"/>
              <a:ext cx="658080" cy="6908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17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image" Target="../media/image24.jpeg"/><Relationship Id="rId7" Type="http://schemas.openxmlformats.org/officeDocument/2006/relationships/image" Target="../media/image25.jpeg"/><Relationship Id="rId8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jpeg"/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image" Target="../media/image41.jpeg"/><Relationship Id="rId4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image" Target="../media/image43.jpeg"/><Relationship Id="rId3" Type="http://schemas.openxmlformats.org/officeDocument/2006/relationships/image" Target="../media/image44.jpeg"/><Relationship Id="rId4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jpeg"/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5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image" Target="../media/image50.jpeg"/><Relationship Id="rId3" Type="http://schemas.openxmlformats.org/officeDocument/2006/relationships/image" Target="../media/image51.jpeg"/><Relationship Id="rId4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image" Target="../media/image53.jpeg"/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5" Type="http://schemas.openxmlformats.org/officeDocument/2006/relationships/image" Target="../media/image56.jpeg"/><Relationship Id="rId6" Type="http://schemas.openxmlformats.org/officeDocument/2006/relationships/image" Target="../media/image57.jpeg"/><Relationship Id="rId7" Type="http://schemas.openxmlformats.org/officeDocument/2006/relationships/image" Target="../media/image58.jpeg"/><Relationship Id="rId8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9.jpeg"/><Relationship Id="rId2" Type="http://schemas.openxmlformats.org/officeDocument/2006/relationships/image" Target="../media/image60.jpeg"/><Relationship Id="rId3" Type="http://schemas.openxmlformats.org/officeDocument/2006/relationships/image" Target="../media/image61.jpeg"/><Relationship Id="rId4" Type="http://schemas.openxmlformats.org/officeDocument/2006/relationships/image" Target="../media/image62.jpeg"/><Relationship Id="rId5" Type="http://schemas.openxmlformats.org/officeDocument/2006/relationships/image" Target="../media/image63.jpeg"/><Relationship Id="rId6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image" Target="../media/image65.jpeg"/><Relationship Id="rId3" Type="http://schemas.openxmlformats.org/officeDocument/2006/relationships/image" Target="../media/image66.jpeg"/><Relationship Id="rId4" Type="http://schemas.openxmlformats.org/officeDocument/2006/relationships/image" Target="../media/image67.jpeg"/><Relationship Id="rId5" Type="http://schemas.openxmlformats.org/officeDocument/2006/relationships/slideLayout" Target="../slideLayouts/slideLayout37.xml"/><Relationship Id="rId6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68.jpeg"/><Relationship Id="rId2" Type="http://schemas.openxmlformats.org/officeDocument/2006/relationships/image" Target="../media/image69.jpeg"/><Relationship Id="rId3" Type="http://schemas.openxmlformats.org/officeDocument/2006/relationships/image" Target="../media/image70.jpeg"/><Relationship Id="rId4" Type="http://schemas.openxmlformats.org/officeDocument/2006/relationships/image" Target="../media/image71.jpeg"/><Relationship Id="rId5" Type="http://schemas.openxmlformats.org/officeDocument/2006/relationships/slideLayout" Target="../slideLayouts/slideLayout37.xml"/><Relationship Id="rId6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72.jpeg"/><Relationship Id="rId2" Type="http://schemas.openxmlformats.org/officeDocument/2006/relationships/image" Target="../media/image73.jpeg"/><Relationship Id="rId3" Type="http://schemas.openxmlformats.org/officeDocument/2006/relationships/image" Target="../media/image74.jpeg"/><Relationship Id="rId4" Type="http://schemas.openxmlformats.org/officeDocument/2006/relationships/image" Target="../media/image75.jpeg"/><Relationship Id="rId5" Type="http://schemas.openxmlformats.org/officeDocument/2006/relationships/slideLayout" Target="../slideLayouts/slideLayout37.xml"/><Relationship Id="rId6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image" Target="../media/image77.jpeg"/><Relationship Id="rId3" Type="http://schemas.openxmlformats.org/officeDocument/2006/relationships/slideLayout" Target="../slideLayouts/slideLayout4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/>
          </p:nvPr>
        </p:nvSpPr>
        <p:spPr>
          <a:xfrm>
            <a:off x="6277320" y="5542920"/>
            <a:ext cx="5314680" cy="641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0" lang="hu-HU" sz="1800" spc="-1" strike="noStrike">
                <a:solidFill>
                  <a:srgbClr val="ffffff"/>
                </a:solidFill>
                <a:latin typeface="Arial"/>
                <a:ea typeface="Arial Unicode MS"/>
              </a:rPr>
              <a:t>Erb Dorottya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90000"/>
              </a:lnSpc>
              <a:tabLst>
                <a:tab algn="l" pos="0"/>
              </a:tabLst>
            </a:pPr>
            <a:r>
              <a:rPr b="0" lang="hu-HU" sz="1800" spc="-1" strike="noStrike">
                <a:solidFill>
                  <a:srgbClr val="ffffff"/>
                </a:solidFill>
                <a:latin typeface="Arial"/>
                <a:ea typeface="Arial Unicode MS"/>
              </a:rPr>
              <a:t>2021.11.10.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title"/>
          </p:nvPr>
        </p:nvSpPr>
        <p:spPr>
          <a:xfrm>
            <a:off x="6372360" y="1084320"/>
            <a:ext cx="5314680" cy="1319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90000"/>
              </a:lnSpc>
            </a:pPr>
            <a:br/>
            <a:r>
              <a:rPr b="0" lang="hu-HU" sz="4800" spc="-1" strike="noStrike">
                <a:solidFill>
                  <a:srgbClr val="ffffff"/>
                </a:solidFill>
                <a:latin typeface="Arial"/>
                <a:ea typeface="Arial Unicode MS"/>
              </a:rPr>
              <a:t>Erasmus Linz</a:t>
            </a:r>
            <a:br/>
            <a:r>
              <a:rPr b="0" lang="hu-HU" sz="4800" spc="-1" strike="noStrike">
                <a:solidFill>
                  <a:srgbClr val="ffffff"/>
                </a:solidFill>
                <a:latin typeface="Arial"/>
                <a:ea typeface="Arial Unicode MS"/>
              </a:rPr>
              <a:t>2020/21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2" name="Picture 2" descr="Pädagogische Hochschule Oberösterreich - Gendo"/>
          <p:cNvPicPr/>
          <p:nvPr/>
        </p:nvPicPr>
        <p:blipFill>
          <a:blip r:embed="rId1"/>
          <a:stretch/>
        </p:blipFill>
        <p:spPr>
          <a:xfrm>
            <a:off x="9496440" y="3235320"/>
            <a:ext cx="2190240" cy="1476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64ce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Freeform 53"/>
          <p:cNvSpPr/>
          <p:nvPr/>
        </p:nvSpPr>
        <p:spPr>
          <a:xfrm>
            <a:off x="2643120" y="-33840"/>
            <a:ext cx="9548280" cy="6857640"/>
          </a:xfrm>
          <a:custGeom>
            <a:avLst/>
            <a:gdLst/>
            <a:ahLst/>
            <a:rect l="l" t="t" r="r" b="b"/>
            <a:pathLst>
              <a:path w="9548739" h="6858000">
                <a:moveTo>
                  <a:pt x="1873864" y="0"/>
                </a:moveTo>
                <a:lnTo>
                  <a:pt x="1971920" y="0"/>
                </a:lnTo>
                <a:lnTo>
                  <a:pt x="2174399" y="0"/>
                </a:lnTo>
                <a:lnTo>
                  <a:pt x="5968479" y="0"/>
                </a:lnTo>
                <a:lnTo>
                  <a:pt x="9548739" y="0"/>
                </a:lnTo>
                <a:lnTo>
                  <a:pt x="9548739" y="6858000"/>
                </a:lnTo>
                <a:lnTo>
                  <a:pt x="5968479" y="6858000"/>
                </a:lnTo>
                <a:lnTo>
                  <a:pt x="2174399" y="6858000"/>
                </a:lnTo>
                <a:lnTo>
                  <a:pt x="1951844" y="6858000"/>
                </a:lnTo>
                <a:lnTo>
                  <a:pt x="1835258" y="6858000"/>
                </a:lnTo>
                <a:lnTo>
                  <a:pt x="1784827" y="6687406"/>
                </a:lnTo>
                <a:cubicBezTo>
                  <a:pt x="1375512" y="5409903"/>
                  <a:pt x="806558" y="4349353"/>
                  <a:pt x="0" y="3390900"/>
                </a:cubicBezTo>
                <a:cubicBezTo>
                  <a:pt x="774231" y="2640807"/>
                  <a:pt x="1361774" y="1569839"/>
                  <a:pt x="1796041" y="254571"/>
                </a:cubicBezTo>
                <a:close/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64" name="Group 2"/>
          <p:cNvGrpSpPr/>
          <p:nvPr/>
        </p:nvGrpSpPr>
        <p:grpSpPr>
          <a:xfrm>
            <a:off x="5080320" y="526680"/>
            <a:ext cx="6274440" cy="793800"/>
            <a:chOff x="5080320" y="526680"/>
            <a:chExt cx="6274440" cy="793800"/>
          </a:xfrm>
        </p:grpSpPr>
        <p:grpSp>
          <p:nvGrpSpPr>
            <p:cNvPr id="265" name="Group 3"/>
            <p:cNvGrpSpPr/>
            <p:nvPr/>
          </p:nvGrpSpPr>
          <p:grpSpPr>
            <a:xfrm>
              <a:off x="6230160" y="526680"/>
              <a:ext cx="5124600" cy="793800"/>
              <a:chOff x="6230160" y="526680"/>
              <a:chExt cx="5124600" cy="793800"/>
            </a:xfrm>
          </p:grpSpPr>
          <p:sp>
            <p:nvSpPr>
              <p:cNvPr id="266" name="TextBox 7"/>
              <p:cNvSpPr/>
              <p:nvPr/>
            </p:nvSpPr>
            <p:spPr>
              <a:xfrm>
                <a:off x="6230160" y="865080"/>
                <a:ext cx="5124600" cy="455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0" lang="hu-HU" sz="1200" spc="-1" strike="noStrike">
                    <a:solidFill>
                      <a:srgbClr val="000000"/>
                    </a:solidFill>
                    <a:latin typeface="Arial"/>
                    <a:ea typeface="Arial Unicode MS"/>
                  </a:rPr>
                  <a:t>Kiváló lehetőséget nyújt a német mellett az angol nyelv gyakorlására, fejlesztésére</a:t>
                </a:r>
                <a:endParaRPr b="0" lang="en-US" sz="1200" spc="-1" strike="noStrike">
                  <a:latin typeface="Arial"/>
                </a:endParaRPr>
              </a:p>
            </p:txBody>
          </p:sp>
          <p:sp>
            <p:nvSpPr>
              <p:cNvPr id="267" name="TextBox 8"/>
              <p:cNvSpPr/>
              <p:nvPr/>
            </p:nvSpPr>
            <p:spPr>
              <a:xfrm>
                <a:off x="6230160" y="526680"/>
                <a:ext cx="5124600" cy="3646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08000" rIns="108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1" lang="hu-HU" sz="1800" spc="-1" strike="noStrike">
                    <a:solidFill>
                      <a:srgbClr val="000000"/>
                    </a:solidFill>
                    <a:latin typeface="Arial"/>
                    <a:ea typeface="Arial Unicode MS"/>
                  </a:rPr>
                  <a:t>Nyelvgyakorlási lehetőség</a:t>
                </a:r>
                <a:endParaRPr b="0" lang="en-US" sz="1800" spc="-1" strike="noStrike">
                  <a:latin typeface="Arial"/>
                </a:endParaRPr>
              </a:p>
            </p:txBody>
          </p:sp>
        </p:grpSp>
        <p:grpSp>
          <p:nvGrpSpPr>
            <p:cNvPr id="268" name="Group 4"/>
            <p:cNvGrpSpPr/>
            <p:nvPr/>
          </p:nvGrpSpPr>
          <p:grpSpPr>
            <a:xfrm>
              <a:off x="5080320" y="536400"/>
              <a:ext cx="957600" cy="780480"/>
              <a:chOff x="5080320" y="536400"/>
              <a:chExt cx="957600" cy="780480"/>
            </a:xfrm>
          </p:grpSpPr>
          <p:sp>
            <p:nvSpPr>
              <p:cNvPr id="269" name="Oval 5"/>
              <p:cNvSpPr/>
              <p:nvPr/>
            </p:nvSpPr>
            <p:spPr>
              <a:xfrm>
                <a:off x="5168880" y="536400"/>
                <a:ext cx="780480" cy="780480"/>
              </a:xfrm>
              <a:prstGeom prst="ellipse">
                <a:avLst/>
              </a:prstGeom>
              <a:solidFill>
                <a:srgbClr val="32b0be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70" name="TextBox 6"/>
              <p:cNvSpPr/>
              <p:nvPr/>
            </p:nvSpPr>
            <p:spPr>
              <a:xfrm>
                <a:off x="5080320" y="603720"/>
                <a:ext cx="957600" cy="645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pic>
        <p:nvPicPr>
          <p:cNvPr id="271" name="Picture 9" descr=""/>
          <p:cNvPicPr/>
          <p:nvPr/>
        </p:nvPicPr>
        <p:blipFill>
          <a:blip r:embed="rId1"/>
          <a:stretch/>
        </p:blipFill>
        <p:spPr>
          <a:xfrm rot="16200000">
            <a:off x="1108440" y="2657520"/>
            <a:ext cx="1405440" cy="1475640"/>
          </a:xfrm>
          <a:prstGeom prst="rect">
            <a:avLst/>
          </a:prstGeom>
          <a:ln w="0">
            <a:noFill/>
          </a:ln>
        </p:spPr>
      </p:pic>
      <p:grpSp>
        <p:nvGrpSpPr>
          <p:cNvPr id="272" name="Group 54"/>
          <p:cNvGrpSpPr/>
          <p:nvPr/>
        </p:nvGrpSpPr>
        <p:grpSpPr>
          <a:xfrm>
            <a:off x="5080320" y="1714680"/>
            <a:ext cx="6274440" cy="794160"/>
            <a:chOff x="5080320" y="1714680"/>
            <a:chExt cx="6274440" cy="794160"/>
          </a:xfrm>
        </p:grpSpPr>
        <p:grpSp>
          <p:nvGrpSpPr>
            <p:cNvPr id="273" name="Group 55"/>
            <p:cNvGrpSpPr/>
            <p:nvPr/>
          </p:nvGrpSpPr>
          <p:grpSpPr>
            <a:xfrm>
              <a:off x="6230160" y="1714680"/>
              <a:ext cx="5124600" cy="794160"/>
              <a:chOff x="6230160" y="1714680"/>
              <a:chExt cx="5124600" cy="794160"/>
            </a:xfrm>
          </p:grpSpPr>
          <p:sp>
            <p:nvSpPr>
              <p:cNvPr id="274" name="TextBox 59"/>
              <p:cNvSpPr/>
              <p:nvPr/>
            </p:nvSpPr>
            <p:spPr>
              <a:xfrm>
                <a:off x="6230160" y="2053440"/>
                <a:ext cx="5124600" cy="455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0" lang="hu-HU" sz="1200" spc="-1" strike="noStrike">
                    <a:solidFill>
                      <a:srgbClr val="000000"/>
                    </a:solidFill>
                    <a:latin typeface="Arial"/>
                    <a:ea typeface="Arial Unicode MS"/>
                  </a:rPr>
                  <a:t>Erasmus hallgatók a Európa számos országából: Olaszország, Belgium, Németország, Spanyolország, Csehország, Hollandia…</a:t>
                </a:r>
                <a:endParaRPr b="0" lang="en-US" sz="1200" spc="-1" strike="noStrike">
                  <a:latin typeface="Arial"/>
                </a:endParaRPr>
              </a:p>
            </p:txBody>
          </p:sp>
          <p:sp>
            <p:nvSpPr>
              <p:cNvPr id="275" name="TextBox 60"/>
              <p:cNvSpPr/>
              <p:nvPr/>
            </p:nvSpPr>
            <p:spPr>
              <a:xfrm>
                <a:off x="6230160" y="1714680"/>
                <a:ext cx="5124600" cy="3646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08000" rIns="108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1" lang="hu-HU" sz="1800" spc="-1" strike="noStrike">
                    <a:solidFill>
                      <a:srgbClr val="000000"/>
                    </a:solidFill>
                    <a:latin typeface="Arial"/>
                    <a:ea typeface="Arial Unicode MS"/>
                  </a:rPr>
                  <a:t>Erasmus közösség</a:t>
                </a:r>
                <a:endParaRPr b="0" lang="en-US" sz="1800" spc="-1" strike="noStrike">
                  <a:latin typeface="Arial"/>
                </a:endParaRPr>
              </a:p>
            </p:txBody>
          </p:sp>
        </p:grpSp>
        <p:grpSp>
          <p:nvGrpSpPr>
            <p:cNvPr id="276" name="Group 56"/>
            <p:cNvGrpSpPr/>
            <p:nvPr/>
          </p:nvGrpSpPr>
          <p:grpSpPr>
            <a:xfrm>
              <a:off x="5080320" y="1724400"/>
              <a:ext cx="957600" cy="780480"/>
              <a:chOff x="5080320" y="1724400"/>
              <a:chExt cx="957600" cy="780480"/>
            </a:xfrm>
          </p:grpSpPr>
          <p:sp>
            <p:nvSpPr>
              <p:cNvPr id="277" name="Oval 57"/>
              <p:cNvSpPr/>
              <p:nvPr/>
            </p:nvSpPr>
            <p:spPr>
              <a:xfrm>
                <a:off x="5168880" y="1724400"/>
                <a:ext cx="780480" cy="780480"/>
              </a:xfrm>
              <a:prstGeom prst="ellipse">
                <a:avLst/>
              </a:prstGeom>
              <a:solidFill>
                <a:srgbClr val="32b0be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78" name="TextBox 58"/>
              <p:cNvSpPr/>
              <p:nvPr/>
            </p:nvSpPr>
            <p:spPr>
              <a:xfrm>
                <a:off x="5080320" y="1791720"/>
                <a:ext cx="957600" cy="645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grpSp>
        <p:nvGrpSpPr>
          <p:cNvPr id="279" name="Group 61"/>
          <p:cNvGrpSpPr/>
          <p:nvPr/>
        </p:nvGrpSpPr>
        <p:grpSpPr>
          <a:xfrm>
            <a:off x="5080320" y="2770560"/>
            <a:ext cx="6274440" cy="976320"/>
            <a:chOff x="5080320" y="2770560"/>
            <a:chExt cx="6274440" cy="976320"/>
          </a:xfrm>
        </p:grpSpPr>
        <p:grpSp>
          <p:nvGrpSpPr>
            <p:cNvPr id="280" name="Group 62"/>
            <p:cNvGrpSpPr/>
            <p:nvPr/>
          </p:nvGrpSpPr>
          <p:grpSpPr>
            <a:xfrm>
              <a:off x="6230160" y="2770560"/>
              <a:ext cx="5124600" cy="976320"/>
              <a:chOff x="6230160" y="2770560"/>
              <a:chExt cx="5124600" cy="976320"/>
            </a:xfrm>
          </p:grpSpPr>
          <p:sp>
            <p:nvSpPr>
              <p:cNvPr id="281" name="TextBox 66"/>
              <p:cNvSpPr/>
              <p:nvPr/>
            </p:nvSpPr>
            <p:spPr>
              <a:xfrm>
                <a:off x="6230160" y="3108960"/>
                <a:ext cx="5124600" cy="6379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0" lang="hu-HU" sz="1200" spc="-1" strike="noStrike">
                    <a:solidFill>
                      <a:srgbClr val="000000"/>
                    </a:solidFill>
                    <a:latin typeface="Arial"/>
                    <a:ea typeface="Arial Unicode MS"/>
                  </a:rPr>
                  <a:t>Ausztria gyönyörű városai és természeti csodái könnyen megközelíthetőek (Steyr, Graz, Bécs, Hallstatt, Salzburg, Dachstein, Gmunden, Attersee…)</a:t>
                </a:r>
                <a:endParaRPr b="0" lang="en-US" sz="1200" spc="-1" strike="noStrike">
                  <a:latin typeface="Arial"/>
                </a:endParaRPr>
              </a:p>
            </p:txBody>
          </p:sp>
          <p:sp>
            <p:nvSpPr>
              <p:cNvPr id="282" name="TextBox 67"/>
              <p:cNvSpPr/>
              <p:nvPr/>
            </p:nvSpPr>
            <p:spPr>
              <a:xfrm>
                <a:off x="6230160" y="2770560"/>
                <a:ext cx="5124600" cy="3646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08000" rIns="108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1" lang="hu-HU" sz="1800" spc="-1" strike="noStrike">
                    <a:solidFill>
                      <a:srgbClr val="000000"/>
                    </a:solidFill>
                    <a:latin typeface="Arial"/>
                    <a:ea typeface="Arial Unicode MS"/>
                  </a:rPr>
                  <a:t>Ausztria kincsei </a:t>
                </a:r>
                <a:endParaRPr b="0" lang="en-US" sz="1800" spc="-1" strike="noStrike">
                  <a:latin typeface="Arial"/>
                </a:endParaRPr>
              </a:p>
            </p:txBody>
          </p:sp>
        </p:grpSp>
        <p:grpSp>
          <p:nvGrpSpPr>
            <p:cNvPr id="283" name="Group 63"/>
            <p:cNvGrpSpPr/>
            <p:nvPr/>
          </p:nvGrpSpPr>
          <p:grpSpPr>
            <a:xfrm>
              <a:off x="5080320" y="2780280"/>
              <a:ext cx="957600" cy="780480"/>
              <a:chOff x="5080320" y="2780280"/>
              <a:chExt cx="957600" cy="780480"/>
            </a:xfrm>
          </p:grpSpPr>
          <p:sp>
            <p:nvSpPr>
              <p:cNvPr id="284" name="Oval 64"/>
              <p:cNvSpPr/>
              <p:nvPr/>
            </p:nvSpPr>
            <p:spPr>
              <a:xfrm>
                <a:off x="5168880" y="2780280"/>
                <a:ext cx="780480" cy="780480"/>
              </a:xfrm>
              <a:prstGeom prst="ellipse">
                <a:avLst/>
              </a:prstGeom>
              <a:solidFill>
                <a:srgbClr val="32b0be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85" name="TextBox 65"/>
              <p:cNvSpPr/>
              <p:nvPr/>
            </p:nvSpPr>
            <p:spPr>
              <a:xfrm>
                <a:off x="5080320" y="2847600"/>
                <a:ext cx="957600" cy="645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grpSp>
        <p:nvGrpSpPr>
          <p:cNvPr id="286" name="Group 68"/>
          <p:cNvGrpSpPr/>
          <p:nvPr/>
        </p:nvGrpSpPr>
        <p:grpSpPr>
          <a:xfrm>
            <a:off x="5095800" y="4069800"/>
            <a:ext cx="6274440" cy="1159200"/>
            <a:chOff x="5095800" y="4069800"/>
            <a:chExt cx="6274440" cy="1159200"/>
          </a:xfrm>
        </p:grpSpPr>
        <p:grpSp>
          <p:nvGrpSpPr>
            <p:cNvPr id="287" name="Group 69"/>
            <p:cNvGrpSpPr/>
            <p:nvPr/>
          </p:nvGrpSpPr>
          <p:grpSpPr>
            <a:xfrm>
              <a:off x="6245640" y="4069800"/>
              <a:ext cx="5124600" cy="1159200"/>
              <a:chOff x="6245640" y="4069800"/>
              <a:chExt cx="5124600" cy="1159200"/>
            </a:xfrm>
          </p:grpSpPr>
          <p:sp>
            <p:nvSpPr>
              <p:cNvPr id="288" name="TextBox 73"/>
              <p:cNvSpPr/>
              <p:nvPr/>
            </p:nvSpPr>
            <p:spPr>
              <a:xfrm>
                <a:off x="6245640" y="4408560"/>
                <a:ext cx="5124600" cy="820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0" lang="hu-HU" sz="1200" spc="-1" strike="noStrike">
                    <a:solidFill>
                      <a:srgbClr val="000000"/>
                    </a:solidFill>
                    <a:latin typeface="Arial"/>
                    <a:ea typeface="Arial Unicode MS"/>
                  </a:rPr>
                  <a:t>Az egyetem kurzusain új ismeretekkel, másfajta gondolkodással lehet találkozni, az egyetem által nyújtott iskolai gyakorlaton sok új tanítási tapasztalatot lehet szerezni. A koordinátorok igyekeznek mindenkit a programjuk szerint támogatni, segíteni.</a:t>
                </a:r>
                <a:endParaRPr b="0" lang="en-US" sz="1200" spc="-1" strike="noStrike">
                  <a:latin typeface="Arial"/>
                </a:endParaRPr>
              </a:p>
            </p:txBody>
          </p:sp>
          <p:sp>
            <p:nvSpPr>
              <p:cNvPr id="289" name="TextBox 74"/>
              <p:cNvSpPr/>
              <p:nvPr/>
            </p:nvSpPr>
            <p:spPr>
              <a:xfrm>
                <a:off x="6245640" y="4069800"/>
                <a:ext cx="5124600" cy="3646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08000" rIns="108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1" lang="hu-HU" sz="1800" spc="-1" strike="noStrike">
                    <a:solidFill>
                      <a:srgbClr val="000000"/>
                    </a:solidFill>
                    <a:latin typeface="Arial"/>
                    <a:ea typeface="Arial Unicode MS"/>
                  </a:rPr>
                  <a:t>PHOÖ – MA Program</a:t>
                </a:r>
                <a:endParaRPr b="0" lang="en-US" sz="1800" spc="-1" strike="noStrike">
                  <a:latin typeface="Arial"/>
                </a:endParaRPr>
              </a:p>
            </p:txBody>
          </p:sp>
        </p:grpSp>
        <p:grpSp>
          <p:nvGrpSpPr>
            <p:cNvPr id="290" name="Group 70"/>
            <p:cNvGrpSpPr/>
            <p:nvPr/>
          </p:nvGrpSpPr>
          <p:grpSpPr>
            <a:xfrm>
              <a:off x="5095800" y="4079520"/>
              <a:ext cx="957600" cy="780480"/>
              <a:chOff x="5095800" y="4079520"/>
              <a:chExt cx="957600" cy="780480"/>
            </a:xfrm>
          </p:grpSpPr>
          <p:sp>
            <p:nvSpPr>
              <p:cNvPr id="291" name="Oval 71"/>
              <p:cNvSpPr/>
              <p:nvPr/>
            </p:nvSpPr>
            <p:spPr>
              <a:xfrm>
                <a:off x="5184360" y="4079520"/>
                <a:ext cx="780480" cy="780480"/>
              </a:xfrm>
              <a:prstGeom prst="ellipse">
                <a:avLst/>
              </a:prstGeom>
              <a:solidFill>
                <a:srgbClr val="32b0be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2" name="TextBox 72"/>
              <p:cNvSpPr/>
              <p:nvPr/>
            </p:nvSpPr>
            <p:spPr>
              <a:xfrm>
                <a:off x="5095800" y="4146840"/>
                <a:ext cx="957600" cy="645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grpSp>
        <p:nvGrpSpPr>
          <p:cNvPr id="293" name="Group 75"/>
          <p:cNvGrpSpPr/>
          <p:nvPr/>
        </p:nvGrpSpPr>
        <p:grpSpPr>
          <a:xfrm>
            <a:off x="5080320" y="5580000"/>
            <a:ext cx="6274440" cy="793800"/>
            <a:chOff x="5080320" y="5580000"/>
            <a:chExt cx="6274440" cy="793800"/>
          </a:xfrm>
        </p:grpSpPr>
        <p:grpSp>
          <p:nvGrpSpPr>
            <p:cNvPr id="294" name="Group 76"/>
            <p:cNvGrpSpPr/>
            <p:nvPr/>
          </p:nvGrpSpPr>
          <p:grpSpPr>
            <a:xfrm>
              <a:off x="6230160" y="5580000"/>
              <a:ext cx="5124600" cy="793800"/>
              <a:chOff x="6230160" y="5580000"/>
              <a:chExt cx="5124600" cy="793800"/>
            </a:xfrm>
          </p:grpSpPr>
          <p:sp>
            <p:nvSpPr>
              <p:cNvPr id="295" name="TextBox 80"/>
              <p:cNvSpPr/>
              <p:nvPr/>
            </p:nvSpPr>
            <p:spPr>
              <a:xfrm>
                <a:off x="6230160" y="5918400"/>
                <a:ext cx="5124600" cy="455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0" lang="hu-HU" sz="1200" spc="-1" strike="noStrike">
                    <a:solidFill>
                      <a:srgbClr val="000000"/>
                    </a:solidFill>
                    <a:latin typeface="Arial"/>
                    <a:ea typeface="Arial Unicode MS"/>
                  </a:rPr>
                  <a:t>Az Erasmus program által szerzett élmények és barátságok egy életre szólnak, melyet a saját bőrödön kell megtapasztalni.</a:t>
                </a:r>
                <a:endParaRPr b="0" lang="en-US" sz="1200" spc="-1" strike="noStrike">
                  <a:latin typeface="Arial"/>
                </a:endParaRPr>
              </a:p>
            </p:txBody>
          </p:sp>
          <p:sp>
            <p:nvSpPr>
              <p:cNvPr id="296" name="TextBox 81"/>
              <p:cNvSpPr/>
              <p:nvPr/>
            </p:nvSpPr>
            <p:spPr>
              <a:xfrm>
                <a:off x="6230160" y="5580000"/>
                <a:ext cx="5124600" cy="3646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08000" rIns="108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1" lang="hu-HU" sz="1800" spc="-1" strike="noStrike">
                    <a:solidFill>
                      <a:srgbClr val="000000"/>
                    </a:solidFill>
                    <a:latin typeface="Arial"/>
                    <a:ea typeface="Arial Unicode MS"/>
                  </a:rPr>
                  <a:t>Önismeret, önfejlődés</a:t>
                </a:r>
                <a:endParaRPr b="0" lang="en-US" sz="1800" spc="-1" strike="noStrike">
                  <a:latin typeface="Arial"/>
                </a:endParaRPr>
              </a:p>
            </p:txBody>
          </p:sp>
        </p:grpSp>
        <p:grpSp>
          <p:nvGrpSpPr>
            <p:cNvPr id="297" name="Group 77"/>
            <p:cNvGrpSpPr/>
            <p:nvPr/>
          </p:nvGrpSpPr>
          <p:grpSpPr>
            <a:xfrm>
              <a:off x="5080320" y="5589720"/>
              <a:ext cx="957600" cy="780480"/>
              <a:chOff x="5080320" y="5589720"/>
              <a:chExt cx="957600" cy="780480"/>
            </a:xfrm>
          </p:grpSpPr>
          <p:sp>
            <p:nvSpPr>
              <p:cNvPr id="298" name="Oval 78"/>
              <p:cNvSpPr/>
              <p:nvPr/>
            </p:nvSpPr>
            <p:spPr>
              <a:xfrm>
                <a:off x="5168880" y="5589720"/>
                <a:ext cx="780480" cy="780480"/>
              </a:xfrm>
              <a:prstGeom prst="ellipse">
                <a:avLst/>
              </a:prstGeom>
              <a:solidFill>
                <a:srgbClr val="32b0be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9" name="TextBox 79"/>
              <p:cNvSpPr/>
              <p:nvPr/>
            </p:nvSpPr>
            <p:spPr>
              <a:xfrm>
                <a:off x="5080320" y="5656680"/>
                <a:ext cx="957600" cy="645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/>
          </p:nvPr>
        </p:nvSpPr>
        <p:spPr>
          <a:xfrm>
            <a:off x="323640" y="232560"/>
            <a:ext cx="11572920" cy="72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Linz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Cube 3"/>
          <p:cNvSpPr/>
          <p:nvPr/>
        </p:nvSpPr>
        <p:spPr>
          <a:xfrm>
            <a:off x="858600" y="2565360"/>
            <a:ext cx="2192400" cy="529560"/>
          </a:xfrm>
          <a:prstGeom prst="cube">
            <a:avLst>
              <a:gd name="adj" fmla="val 17308"/>
            </a:avLst>
          </a:pr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2" name="Cube 4"/>
          <p:cNvSpPr/>
          <p:nvPr/>
        </p:nvSpPr>
        <p:spPr>
          <a:xfrm>
            <a:off x="3493080" y="2602440"/>
            <a:ext cx="2192400" cy="529560"/>
          </a:xfrm>
          <a:prstGeom prst="cube">
            <a:avLst>
              <a:gd name="adj" fmla="val 17308"/>
            </a:avLst>
          </a:pr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3" name="Cube 5"/>
          <p:cNvSpPr/>
          <p:nvPr/>
        </p:nvSpPr>
        <p:spPr>
          <a:xfrm>
            <a:off x="6467040" y="2602440"/>
            <a:ext cx="2192400" cy="529560"/>
          </a:xfrm>
          <a:prstGeom prst="cube">
            <a:avLst>
              <a:gd name="adj" fmla="val 17308"/>
            </a:avLst>
          </a:pr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de-AT" sz="1600" spc="-1" strike="noStrike">
                <a:solidFill>
                  <a:srgbClr val="ffffff"/>
                </a:solidFill>
                <a:latin typeface="Arial"/>
                <a:ea typeface="Arial Unicode MS"/>
              </a:rPr>
              <a:t>Pleschlinger See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04" name="Cube 6"/>
          <p:cNvSpPr/>
          <p:nvPr/>
        </p:nvSpPr>
        <p:spPr>
          <a:xfrm>
            <a:off x="8986680" y="2629800"/>
            <a:ext cx="2192400" cy="529560"/>
          </a:xfrm>
          <a:prstGeom prst="cube">
            <a:avLst>
              <a:gd name="adj" fmla="val 17308"/>
            </a:avLst>
          </a:pr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de-AT" sz="1600" spc="-1" strike="noStrike">
                <a:solidFill>
                  <a:srgbClr val="ffffff"/>
                </a:solidFill>
                <a:latin typeface="Arial"/>
                <a:ea typeface="Arial Unicode MS"/>
              </a:rPr>
              <a:t>Hauptplatz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05" name="Teardrop 12"/>
          <p:cNvSpPr/>
          <p:nvPr/>
        </p:nvSpPr>
        <p:spPr>
          <a:xfrm rot="8100000">
            <a:off x="1339200" y="106956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6" name="Teardrop 12"/>
          <p:cNvSpPr/>
          <p:nvPr/>
        </p:nvSpPr>
        <p:spPr>
          <a:xfrm rot="8100000">
            <a:off x="4009320" y="110664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7" name="Teardrop 12"/>
          <p:cNvSpPr/>
          <p:nvPr/>
        </p:nvSpPr>
        <p:spPr>
          <a:xfrm rot="8100000">
            <a:off x="6944400" y="110664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8" name="Teardrop 12"/>
          <p:cNvSpPr/>
          <p:nvPr/>
        </p:nvSpPr>
        <p:spPr>
          <a:xfrm rot="8100000">
            <a:off x="9463680" y="110664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9" name="TextBox 22"/>
          <p:cNvSpPr/>
          <p:nvPr/>
        </p:nvSpPr>
        <p:spPr>
          <a:xfrm>
            <a:off x="1156320" y="2694600"/>
            <a:ext cx="1591200" cy="33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de-AT" sz="1600" spc="-1" strike="noStrike">
                <a:solidFill>
                  <a:srgbClr val="ffffff"/>
                </a:solidFill>
                <a:latin typeface="Arial"/>
                <a:ea typeface="Arial Unicode MS"/>
              </a:rPr>
              <a:t>Pöstlingberg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10" name="TextBox 24"/>
          <p:cNvSpPr/>
          <p:nvPr/>
        </p:nvSpPr>
        <p:spPr>
          <a:xfrm>
            <a:off x="3643200" y="2602440"/>
            <a:ext cx="189180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de-AT" sz="1600" spc="-1" strike="noStrike">
                <a:solidFill>
                  <a:srgbClr val="ffffff"/>
                </a:solidFill>
                <a:latin typeface="Arial"/>
                <a:ea typeface="Arial Unicode MS"/>
              </a:rPr>
              <a:t>Franz-Joseph- Warte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311" name="Picture 2" descr="Franz Josef Warte (Linz, Ausztria) - Értékelések - Tripadvisor"/>
          <p:cNvPicPr/>
          <p:nvPr/>
        </p:nvPicPr>
        <p:blipFill>
          <a:blip r:embed="rId1"/>
          <a:stretch/>
        </p:blipFill>
        <p:spPr>
          <a:xfrm>
            <a:off x="3465360" y="3249720"/>
            <a:ext cx="2247480" cy="1499400"/>
          </a:xfrm>
          <a:prstGeom prst="rect">
            <a:avLst/>
          </a:prstGeom>
          <a:ln w="0">
            <a:noFill/>
          </a:ln>
        </p:spPr>
      </p:pic>
      <p:pic>
        <p:nvPicPr>
          <p:cNvPr id="312" name="Picture 6" descr="Franz-Josef-Warte"/>
          <p:cNvPicPr/>
          <p:nvPr/>
        </p:nvPicPr>
        <p:blipFill>
          <a:blip r:embed="rId2"/>
          <a:stretch/>
        </p:blipFill>
        <p:spPr>
          <a:xfrm>
            <a:off x="3090600" y="4867200"/>
            <a:ext cx="3075840" cy="1386720"/>
          </a:xfrm>
          <a:prstGeom prst="rect">
            <a:avLst/>
          </a:prstGeom>
          <a:ln w="0">
            <a:noFill/>
          </a:ln>
        </p:spPr>
      </p:pic>
      <p:pic>
        <p:nvPicPr>
          <p:cNvPr id="313" name="Kép 31" descr="A képen hegy, kültéri, égbolt, természet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998280" y="5112720"/>
            <a:ext cx="1919520" cy="1439640"/>
          </a:xfrm>
          <a:prstGeom prst="rect">
            <a:avLst/>
          </a:prstGeom>
          <a:ln w="0">
            <a:noFill/>
          </a:ln>
        </p:spPr>
      </p:pic>
      <p:pic>
        <p:nvPicPr>
          <p:cNvPr id="314" name="Kép 34" descr="A képen fa, kültéri, épület, régi látható&#10;&#10;Automatikusan generált leírás"/>
          <p:cNvPicPr/>
          <p:nvPr/>
        </p:nvPicPr>
        <p:blipFill>
          <a:blip r:embed="rId4"/>
          <a:stretch/>
        </p:blipFill>
        <p:spPr>
          <a:xfrm>
            <a:off x="1251360" y="3169800"/>
            <a:ext cx="1401120" cy="1868040"/>
          </a:xfrm>
          <a:prstGeom prst="rect">
            <a:avLst/>
          </a:prstGeom>
          <a:ln w="0">
            <a:noFill/>
          </a:ln>
        </p:spPr>
      </p:pic>
      <p:pic>
        <p:nvPicPr>
          <p:cNvPr id="315" name="Kép 36" descr="A képen víz, kültéri, égbolt, természet látható&#10;&#10;Automatikusan generált leírás"/>
          <p:cNvPicPr/>
          <p:nvPr/>
        </p:nvPicPr>
        <p:blipFill>
          <a:blip r:embed="rId5"/>
          <a:stretch/>
        </p:blipFill>
        <p:spPr>
          <a:xfrm>
            <a:off x="6946560" y="3187080"/>
            <a:ext cx="1401120" cy="1868040"/>
          </a:xfrm>
          <a:prstGeom prst="rect">
            <a:avLst/>
          </a:prstGeom>
          <a:ln w="0">
            <a:noFill/>
          </a:ln>
        </p:spPr>
      </p:pic>
      <p:pic>
        <p:nvPicPr>
          <p:cNvPr id="316" name="Kép 38" descr="A képen fű, kültéri, víz, égbolt látható&#10;&#10;Automatikusan generált leírás"/>
          <p:cNvPicPr/>
          <p:nvPr/>
        </p:nvPicPr>
        <p:blipFill>
          <a:blip r:embed="rId6"/>
          <a:stretch/>
        </p:blipFill>
        <p:spPr>
          <a:xfrm>
            <a:off x="6739920" y="5110560"/>
            <a:ext cx="1919520" cy="1439640"/>
          </a:xfrm>
          <a:prstGeom prst="rect">
            <a:avLst/>
          </a:prstGeom>
          <a:ln w="0">
            <a:noFill/>
          </a:ln>
        </p:spPr>
      </p:pic>
      <p:pic>
        <p:nvPicPr>
          <p:cNvPr id="317" name="Kép 40" descr="A képen égbolt, kültéri, nap látható&#10;&#10;Automatikusan generált leírás"/>
          <p:cNvPicPr/>
          <p:nvPr/>
        </p:nvPicPr>
        <p:blipFill>
          <a:blip r:embed="rId7"/>
          <a:stretch/>
        </p:blipFill>
        <p:spPr>
          <a:xfrm>
            <a:off x="9274320" y="3249720"/>
            <a:ext cx="1619640" cy="215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/>
          </p:nvPr>
        </p:nvSpPr>
        <p:spPr>
          <a:xfrm>
            <a:off x="323640" y="232560"/>
            <a:ext cx="11572920" cy="72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Linz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Cube 3"/>
          <p:cNvSpPr/>
          <p:nvPr/>
        </p:nvSpPr>
        <p:spPr>
          <a:xfrm>
            <a:off x="523080" y="2586240"/>
            <a:ext cx="2192400" cy="529560"/>
          </a:xfrm>
          <a:prstGeom prst="cube">
            <a:avLst>
              <a:gd name="adj" fmla="val 17308"/>
            </a:avLst>
          </a:pr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de-AT" sz="1400" spc="-1" strike="noStrike">
                <a:solidFill>
                  <a:srgbClr val="ffffff"/>
                </a:solidFill>
                <a:latin typeface="Arial"/>
                <a:ea typeface="Arial Unicode MS"/>
              </a:rPr>
              <a:t>Mariendom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20" name="Cube 4"/>
          <p:cNvSpPr/>
          <p:nvPr/>
        </p:nvSpPr>
        <p:spPr>
          <a:xfrm>
            <a:off x="3532320" y="2619000"/>
            <a:ext cx="2192400" cy="529560"/>
          </a:xfrm>
          <a:prstGeom prst="cube">
            <a:avLst>
              <a:gd name="adj" fmla="val 17308"/>
            </a:avLst>
          </a:pr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1" name="Cube 5"/>
          <p:cNvSpPr/>
          <p:nvPr/>
        </p:nvSpPr>
        <p:spPr>
          <a:xfrm>
            <a:off x="6619320" y="2630880"/>
            <a:ext cx="2192400" cy="529560"/>
          </a:xfrm>
          <a:prstGeom prst="cube">
            <a:avLst>
              <a:gd name="adj" fmla="val 17308"/>
            </a:avLst>
          </a:pr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de-AT" sz="1400" spc="-1" strike="noStrike">
                <a:solidFill>
                  <a:srgbClr val="ffffff"/>
                </a:solidFill>
                <a:latin typeface="Arial"/>
                <a:ea typeface="Arial Unicode MS"/>
              </a:rPr>
              <a:t>Lentos Kunstmuseum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22" name="Cube 6"/>
          <p:cNvSpPr/>
          <p:nvPr/>
        </p:nvSpPr>
        <p:spPr>
          <a:xfrm>
            <a:off x="9289440" y="2613240"/>
            <a:ext cx="2192400" cy="529560"/>
          </a:xfrm>
          <a:prstGeom prst="cube">
            <a:avLst>
              <a:gd name="adj" fmla="val 17308"/>
            </a:avLst>
          </a:pr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de-AT" sz="1400" spc="-1" strike="noStrike">
                <a:solidFill>
                  <a:srgbClr val="ffffff"/>
                </a:solidFill>
                <a:latin typeface="Arial"/>
                <a:ea typeface="Arial Unicode MS"/>
              </a:rPr>
              <a:t>Mural Harbor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23" name="Teardrop 12"/>
          <p:cNvSpPr/>
          <p:nvPr/>
        </p:nvSpPr>
        <p:spPr>
          <a:xfrm rot="8100000">
            <a:off x="1011600" y="111636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4" name="Teardrop 12"/>
          <p:cNvSpPr/>
          <p:nvPr/>
        </p:nvSpPr>
        <p:spPr>
          <a:xfrm rot="8100000">
            <a:off x="4009320" y="110664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5" name="Teardrop 12"/>
          <p:cNvSpPr/>
          <p:nvPr/>
        </p:nvSpPr>
        <p:spPr>
          <a:xfrm rot="8100000">
            <a:off x="7096680" y="112320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6" name="Teardrop 12"/>
          <p:cNvSpPr/>
          <p:nvPr/>
        </p:nvSpPr>
        <p:spPr>
          <a:xfrm rot="8100000">
            <a:off x="9766800" y="110664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7" name="TextBox 22"/>
          <p:cNvSpPr/>
          <p:nvPr/>
        </p:nvSpPr>
        <p:spPr>
          <a:xfrm>
            <a:off x="3832920" y="2808360"/>
            <a:ext cx="1591200" cy="3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hu-HU" sz="1400" spc="-1" strike="noStrike">
                <a:solidFill>
                  <a:srgbClr val="ffffff"/>
                </a:solidFill>
                <a:latin typeface="Arial"/>
                <a:ea typeface="Arial Unicode MS"/>
              </a:rPr>
              <a:t>Altstadt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28" name="TextBox 23"/>
          <p:cNvSpPr/>
          <p:nvPr/>
        </p:nvSpPr>
        <p:spPr>
          <a:xfrm>
            <a:off x="1498680" y="5029560"/>
            <a:ext cx="19940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de-AT" sz="1600" spc="-1" strike="noStrike">
                <a:solidFill>
                  <a:srgbClr val="ffffff"/>
                </a:solidFill>
                <a:latin typeface="Arial"/>
                <a:ea typeface="Arial Unicode MS"/>
              </a:rPr>
              <a:t>Arts Electronica Center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329" name="Picture 2" descr="Mariendom (New Cathedral) Linz » Linz Tourism"/>
          <p:cNvPicPr/>
          <p:nvPr/>
        </p:nvPicPr>
        <p:blipFill>
          <a:blip r:embed="rId1"/>
          <a:stretch/>
        </p:blipFill>
        <p:spPr>
          <a:xfrm>
            <a:off x="19440" y="3377160"/>
            <a:ext cx="2696400" cy="1799640"/>
          </a:xfrm>
          <a:prstGeom prst="rect">
            <a:avLst/>
          </a:prstGeom>
          <a:ln w="0">
            <a:noFill/>
          </a:ln>
        </p:spPr>
      </p:pic>
      <p:pic>
        <p:nvPicPr>
          <p:cNvPr id="330" name="Picture 4" descr="Altstadt Linz: Neuer Lichtbrunnen verschönert Hofberg - Linz"/>
          <p:cNvPicPr/>
          <p:nvPr/>
        </p:nvPicPr>
        <p:blipFill>
          <a:blip r:embed="rId2"/>
          <a:stretch/>
        </p:blipFill>
        <p:spPr>
          <a:xfrm>
            <a:off x="3028320" y="3382200"/>
            <a:ext cx="2696400" cy="1799640"/>
          </a:xfrm>
          <a:prstGeom prst="rect">
            <a:avLst/>
          </a:prstGeom>
          <a:ln w="0">
            <a:noFill/>
          </a:ln>
        </p:spPr>
      </p:pic>
      <p:pic>
        <p:nvPicPr>
          <p:cNvPr id="331" name="Picture 6" descr="Lentos Kunstmuseum Linz - Kunstmuseum"/>
          <p:cNvPicPr/>
          <p:nvPr/>
        </p:nvPicPr>
        <p:blipFill>
          <a:blip r:embed="rId3"/>
          <a:stretch/>
        </p:blipFill>
        <p:spPr>
          <a:xfrm>
            <a:off x="6119280" y="3377160"/>
            <a:ext cx="2700360" cy="1799640"/>
          </a:xfrm>
          <a:prstGeom prst="rect">
            <a:avLst/>
          </a:prstGeom>
          <a:ln w="0">
            <a:noFill/>
          </a:ln>
        </p:spPr>
      </p:pic>
      <p:pic>
        <p:nvPicPr>
          <p:cNvPr id="332" name="Picture 10" descr="Linz 2018.09.03. - Mural Landscape 3 - Mural Harbor Galler… | Flickr"/>
          <p:cNvPicPr/>
          <p:nvPr/>
        </p:nvPicPr>
        <p:blipFill>
          <a:blip r:embed="rId4"/>
          <a:stretch/>
        </p:blipFill>
        <p:spPr>
          <a:xfrm>
            <a:off x="9214560" y="3377160"/>
            <a:ext cx="2682000" cy="179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/>
          </p:nvPr>
        </p:nvSpPr>
        <p:spPr>
          <a:xfrm>
            <a:off x="323640" y="232560"/>
            <a:ext cx="11572920" cy="72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Linz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Cube 3"/>
          <p:cNvSpPr/>
          <p:nvPr/>
        </p:nvSpPr>
        <p:spPr>
          <a:xfrm>
            <a:off x="523080" y="2586240"/>
            <a:ext cx="2192400" cy="529560"/>
          </a:xfrm>
          <a:prstGeom prst="cube">
            <a:avLst>
              <a:gd name="adj" fmla="val 17308"/>
            </a:avLst>
          </a:pr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hu-HU" sz="1400" spc="-1" strike="noStrike">
                <a:solidFill>
                  <a:srgbClr val="ffffff"/>
                </a:solidFill>
                <a:latin typeface="Arial"/>
                <a:ea typeface="Arial Unicode MS"/>
              </a:rPr>
              <a:t>Schlossmuseum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35" name="Cube 4"/>
          <p:cNvSpPr/>
          <p:nvPr/>
        </p:nvSpPr>
        <p:spPr>
          <a:xfrm>
            <a:off x="3532320" y="2619000"/>
            <a:ext cx="2192400" cy="529560"/>
          </a:xfrm>
          <a:prstGeom prst="cube">
            <a:avLst>
              <a:gd name="adj" fmla="val 17308"/>
            </a:avLst>
          </a:pr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6" name="Cube 5"/>
          <p:cNvSpPr/>
          <p:nvPr/>
        </p:nvSpPr>
        <p:spPr>
          <a:xfrm>
            <a:off x="6619320" y="2630880"/>
            <a:ext cx="2192400" cy="529560"/>
          </a:xfrm>
          <a:prstGeom prst="cube">
            <a:avLst>
              <a:gd name="adj" fmla="val 17308"/>
            </a:avLst>
          </a:pr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7" name="Cube 6"/>
          <p:cNvSpPr/>
          <p:nvPr/>
        </p:nvSpPr>
        <p:spPr>
          <a:xfrm>
            <a:off x="9289440" y="2613240"/>
            <a:ext cx="2192400" cy="529560"/>
          </a:xfrm>
          <a:prstGeom prst="cube">
            <a:avLst>
              <a:gd name="adj" fmla="val 17308"/>
            </a:avLst>
          </a:pr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hu-HU" sz="1400" spc="-1" strike="noStrike">
                <a:solidFill>
                  <a:srgbClr val="ffffff"/>
                </a:solidFill>
                <a:latin typeface="Arial"/>
                <a:ea typeface="Arial Unicode MS"/>
              </a:rPr>
              <a:t>Linzer Torte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38" name="Teardrop 12"/>
          <p:cNvSpPr/>
          <p:nvPr/>
        </p:nvSpPr>
        <p:spPr>
          <a:xfrm rot="8100000">
            <a:off x="1011600" y="111636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9" name="Teardrop 12"/>
          <p:cNvSpPr/>
          <p:nvPr/>
        </p:nvSpPr>
        <p:spPr>
          <a:xfrm rot="8100000">
            <a:off x="4009320" y="110664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0" name="Teardrop 12"/>
          <p:cNvSpPr/>
          <p:nvPr/>
        </p:nvSpPr>
        <p:spPr>
          <a:xfrm rot="8100000">
            <a:off x="7096680" y="112320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64ce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" name="Teardrop 12"/>
          <p:cNvSpPr/>
          <p:nvPr/>
        </p:nvSpPr>
        <p:spPr>
          <a:xfrm rot="8100000">
            <a:off x="9766800" y="1106640"/>
            <a:ext cx="1238760" cy="1238760"/>
          </a:xfrm>
          <a:custGeom>
            <a:avLst/>
            <a:gdLst/>
            <a:ah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rgbClr val="32b0be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2" name="TextBox 22"/>
          <p:cNvSpPr/>
          <p:nvPr/>
        </p:nvSpPr>
        <p:spPr>
          <a:xfrm>
            <a:off x="3832920" y="2664000"/>
            <a:ext cx="15912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hu-HU" sz="1400" spc="-1" strike="noStrike">
                <a:solidFill>
                  <a:srgbClr val="ffffff"/>
                </a:solidFill>
                <a:latin typeface="Arial"/>
                <a:ea typeface="Arial Unicode MS"/>
              </a:rPr>
              <a:t>Ars Electronica Center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43" name="TextBox 23"/>
          <p:cNvSpPr/>
          <p:nvPr/>
        </p:nvSpPr>
        <p:spPr>
          <a:xfrm>
            <a:off x="1498680" y="5029560"/>
            <a:ext cx="19940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de-AT" sz="1600" spc="-1" strike="noStrike">
                <a:solidFill>
                  <a:srgbClr val="ffffff"/>
                </a:solidFill>
                <a:latin typeface="Arial"/>
                <a:ea typeface="Arial Unicode MS"/>
              </a:rPr>
              <a:t>Arts Electronica Center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44" name="TextBox 22"/>
          <p:cNvSpPr/>
          <p:nvPr/>
        </p:nvSpPr>
        <p:spPr>
          <a:xfrm>
            <a:off x="6787080" y="2682360"/>
            <a:ext cx="18572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de-AT" sz="1400" spc="-1" strike="noStrike">
                <a:solidFill>
                  <a:srgbClr val="ffffff"/>
                </a:solidFill>
                <a:latin typeface="Arial"/>
                <a:ea typeface="Arial Unicode MS"/>
              </a:rPr>
              <a:t>ÖO Kultuquartier - Höhenrausch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345" name="Picture 2" descr="110.000 Besucher bei Linzer Höhenrausch - ooe.ORF.at"/>
          <p:cNvPicPr/>
          <p:nvPr/>
        </p:nvPicPr>
        <p:blipFill>
          <a:blip r:embed="rId1"/>
          <a:stretch/>
        </p:blipFill>
        <p:spPr>
          <a:xfrm>
            <a:off x="6298560" y="3381120"/>
            <a:ext cx="2834280" cy="1891800"/>
          </a:xfrm>
          <a:prstGeom prst="rect">
            <a:avLst/>
          </a:prstGeom>
          <a:ln w="0">
            <a:noFill/>
          </a:ln>
        </p:spPr>
      </p:pic>
      <p:pic>
        <p:nvPicPr>
          <p:cNvPr id="346" name="Kép 13" descr=""/>
          <p:cNvPicPr/>
          <p:nvPr/>
        </p:nvPicPr>
        <p:blipFill>
          <a:blip r:embed="rId2"/>
          <a:stretch/>
        </p:blipFill>
        <p:spPr>
          <a:xfrm>
            <a:off x="9208440" y="3381480"/>
            <a:ext cx="2354400" cy="1799640"/>
          </a:xfrm>
          <a:prstGeom prst="rect">
            <a:avLst/>
          </a:prstGeom>
          <a:ln w="0">
            <a:noFill/>
          </a:ln>
        </p:spPr>
      </p:pic>
      <p:pic>
        <p:nvPicPr>
          <p:cNvPr id="347" name="Picture 4" descr="Ars Electronica Center - fiylo"/>
          <p:cNvPicPr/>
          <p:nvPr/>
        </p:nvPicPr>
        <p:blipFill>
          <a:blip r:embed="rId3"/>
          <a:stretch/>
        </p:blipFill>
        <p:spPr>
          <a:xfrm>
            <a:off x="3022920" y="3381480"/>
            <a:ext cx="3199680" cy="1799640"/>
          </a:xfrm>
          <a:prstGeom prst="rect">
            <a:avLst/>
          </a:prstGeom>
          <a:ln w="0">
            <a:noFill/>
          </a:ln>
        </p:spPr>
      </p:pic>
      <p:pic>
        <p:nvPicPr>
          <p:cNvPr id="348" name="Picture 6" descr="Linz Duna A - Ingyenes fotó a Pixabay-en"/>
          <p:cNvPicPr/>
          <p:nvPr/>
        </p:nvPicPr>
        <p:blipFill>
          <a:blip r:embed="rId4"/>
          <a:stretch/>
        </p:blipFill>
        <p:spPr>
          <a:xfrm>
            <a:off x="148680" y="3381480"/>
            <a:ext cx="2699640" cy="179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/>
          </p:nvPr>
        </p:nvSpPr>
        <p:spPr>
          <a:xfrm>
            <a:off x="323640" y="232560"/>
            <a:ext cx="11572920" cy="72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MA Program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0" name="Kép 3" descr=""/>
          <p:cNvPicPr/>
          <p:nvPr/>
        </p:nvPicPr>
        <p:blipFill>
          <a:blip r:embed="rId1"/>
          <a:stretch/>
        </p:blipFill>
        <p:spPr>
          <a:xfrm>
            <a:off x="295200" y="956880"/>
            <a:ext cx="10511280" cy="5396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/>
          </p:nvPr>
        </p:nvSpPr>
        <p:spPr>
          <a:xfrm>
            <a:off x="323640" y="232560"/>
            <a:ext cx="11572920" cy="72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MA Program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2" name="Kép 3" descr=""/>
          <p:cNvPicPr/>
          <p:nvPr/>
        </p:nvPicPr>
        <p:blipFill>
          <a:blip r:embed="rId1"/>
          <a:stretch/>
        </p:blipFill>
        <p:spPr>
          <a:xfrm>
            <a:off x="323640" y="1157040"/>
            <a:ext cx="10923120" cy="4871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/>
          </p:nvPr>
        </p:nvSpPr>
        <p:spPr>
          <a:xfrm>
            <a:off x="323640" y="232560"/>
            <a:ext cx="11572920" cy="72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MA Program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4" name="Kép 4" descr=""/>
          <p:cNvPicPr/>
          <p:nvPr/>
        </p:nvPicPr>
        <p:blipFill>
          <a:blip r:embed="rId1"/>
          <a:stretch/>
        </p:blipFill>
        <p:spPr>
          <a:xfrm>
            <a:off x="323640" y="956880"/>
            <a:ext cx="10476360" cy="5371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/>
          </p:nvPr>
        </p:nvSpPr>
        <p:spPr>
          <a:xfrm>
            <a:off x="323640" y="232560"/>
            <a:ext cx="11572920" cy="72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MA Program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6" name="Kép 28" descr=""/>
          <p:cNvPicPr/>
          <p:nvPr/>
        </p:nvPicPr>
        <p:blipFill>
          <a:blip r:embed="rId1"/>
          <a:stretch/>
        </p:blipFill>
        <p:spPr>
          <a:xfrm>
            <a:off x="323640" y="1181160"/>
            <a:ext cx="10600920" cy="5018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/>
          </p:nvPr>
        </p:nvSpPr>
        <p:spPr>
          <a:xfrm>
            <a:off x="323640" y="232560"/>
            <a:ext cx="11572920" cy="72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MA Program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8" name="Kép 3" descr=""/>
          <p:cNvPicPr/>
          <p:nvPr/>
        </p:nvPicPr>
        <p:blipFill>
          <a:blip r:embed="rId1"/>
          <a:stretch/>
        </p:blipFill>
        <p:spPr>
          <a:xfrm>
            <a:off x="323640" y="1523880"/>
            <a:ext cx="11084400" cy="3809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/>
          </p:nvPr>
        </p:nvSpPr>
        <p:spPr>
          <a:xfrm>
            <a:off x="323640" y="232560"/>
            <a:ext cx="11572920" cy="72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Aktionsforschung – Lesetandem</a:t>
            </a:r>
            <a:r>
              <a:rPr b="0" lang="hu-HU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0" name="Kép 3" descr="A képen szöveg, étkezőasztal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4190040" y="3632760"/>
            <a:ext cx="3839760" cy="2879640"/>
          </a:xfrm>
          <a:prstGeom prst="rect">
            <a:avLst/>
          </a:prstGeom>
          <a:ln w="0">
            <a:noFill/>
          </a:ln>
        </p:spPr>
      </p:pic>
      <p:pic>
        <p:nvPicPr>
          <p:cNvPr id="361" name="Kép 4" descr="A képen szöveg, személy, beltéri, könyvtár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243720" y="1166400"/>
            <a:ext cx="3839760" cy="2879640"/>
          </a:xfrm>
          <a:prstGeom prst="rect">
            <a:avLst/>
          </a:prstGeom>
          <a:ln w="0">
            <a:noFill/>
          </a:ln>
        </p:spPr>
      </p:pic>
      <p:pic>
        <p:nvPicPr>
          <p:cNvPr id="362" name="Kép 5" descr="A képen szöveg, beltéri, asztal, személy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8136720" y="1166400"/>
            <a:ext cx="3839760" cy="287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/>
          </p:nvPr>
        </p:nvSpPr>
        <p:spPr>
          <a:xfrm>
            <a:off x="219240" y="232560"/>
            <a:ext cx="11734560" cy="1243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Förderung der emotionalen Intelligenz – Der Seelenvogel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4" name="Kép 6" descr="A képen szöveg, beltéri, fal, személy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237960" y="1585440"/>
            <a:ext cx="4019040" cy="3014280"/>
          </a:xfrm>
          <a:prstGeom prst="rect">
            <a:avLst/>
          </a:prstGeom>
          <a:ln w="0">
            <a:noFill/>
          </a:ln>
        </p:spPr>
      </p:pic>
      <p:pic>
        <p:nvPicPr>
          <p:cNvPr id="365" name="Kép 7" descr="A képen fal, személy, beltéri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7710120" y="1476360"/>
            <a:ext cx="4243320" cy="3182400"/>
          </a:xfrm>
          <a:prstGeom prst="rect">
            <a:avLst/>
          </a:prstGeom>
          <a:ln w="0">
            <a:noFill/>
          </a:ln>
        </p:spPr>
      </p:pic>
      <p:pic>
        <p:nvPicPr>
          <p:cNvPr id="366" name="Kép 8" descr="A képen szöveg, asztal, munkaasztal, étkezőasztal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4573800" y="2720160"/>
            <a:ext cx="2819880" cy="3759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/>
          </p:nvPr>
        </p:nvSpPr>
        <p:spPr>
          <a:xfrm>
            <a:off x="219240" y="232560"/>
            <a:ext cx="11734560" cy="1243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Die ungarische Küche – Kartoffelgulasch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8" name="Kép 5" descr="A képen szöveg, asztal, személy, beltéri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835920" y="1400760"/>
            <a:ext cx="4443120" cy="2159640"/>
          </a:xfrm>
          <a:prstGeom prst="rect">
            <a:avLst/>
          </a:prstGeom>
          <a:ln w="0">
            <a:noFill/>
          </a:ln>
        </p:spPr>
      </p:pic>
      <p:pic>
        <p:nvPicPr>
          <p:cNvPr id="369" name="Kép 9" descr="A képen szöveg, személy, fiú, szoba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6912720" y="1400760"/>
            <a:ext cx="4443120" cy="2159640"/>
          </a:xfrm>
          <a:prstGeom prst="rect">
            <a:avLst/>
          </a:prstGeom>
          <a:ln w="0">
            <a:noFill/>
          </a:ln>
        </p:spPr>
      </p:pic>
      <p:pic>
        <p:nvPicPr>
          <p:cNvPr id="370" name="Kép 10" descr="A képen szöveg, személy, állás, asztal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835920" y="3762360"/>
            <a:ext cx="4443120" cy="2159640"/>
          </a:xfrm>
          <a:prstGeom prst="rect">
            <a:avLst/>
          </a:prstGeom>
          <a:ln w="0">
            <a:noFill/>
          </a:ln>
        </p:spPr>
      </p:pic>
      <p:pic>
        <p:nvPicPr>
          <p:cNvPr id="371" name="Kép 11" descr="A képen szöveg, beltéri, fal, mennyezet látható&#10;&#10;Automatikusan generált leírás"/>
          <p:cNvPicPr/>
          <p:nvPr/>
        </p:nvPicPr>
        <p:blipFill>
          <a:blip r:embed="rId4"/>
          <a:stretch/>
        </p:blipFill>
        <p:spPr>
          <a:xfrm>
            <a:off x="6912720" y="3762360"/>
            <a:ext cx="4443120" cy="215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/>
          </p:nvPr>
        </p:nvSpPr>
        <p:spPr>
          <a:xfrm>
            <a:off x="219240" y="232560"/>
            <a:ext cx="11734560" cy="1243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Ungarische Musik und Tänze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3" name="Kép 3" descr="A képen szöveg, beltéri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372240" y="1306440"/>
            <a:ext cx="5182200" cy="2519640"/>
          </a:xfrm>
          <a:prstGeom prst="rect">
            <a:avLst/>
          </a:prstGeom>
          <a:ln w="0">
            <a:noFill/>
          </a:ln>
        </p:spPr>
      </p:pic>
      <p:pic>
        <p:nvPicPr>
          <p:cNvPr id="374" name="Kép 5" descr="A képen beltéri, személy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3495240" y="3967920"/>
            <a:ext cx="5182200" cy="2519640"/>
          </a:xfrm>
          <a:prstGeom prst="rect">
            <a:avLst/>
          </a:prstGeom>
          <a:ln w="0">
            <a:noFill/>
          </a:ln>
        </p:spPr>
      </p:pic>
      <p:pic>
        <p:nvPicPr>
          <p:cNvPr id="375" name="Kép 10" descr="A képen szöveg, személy, beltéri, szoba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6637320" y="1306440"/>
            <a:ext cx="5182200" cy="25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/>
          </p:nvPr>
        </p:nvSpPr>
        <p:spPr>
          <a:xfrm>
            <a:off x="219240" y="232560"/>
            <a:ext cx="11734560" cy="1243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3600" spc="-1" strike="noStrike">
                <a:solidFill>
                  <a:srgbClr val="000000"/>
                </a:solidFill>
                <a:latin typeface="Arial"/>
                <a:ea typeface="Arial Unicode MS"/>
              </a:rPr>
              <a:t>Dr. Karl Grünner Haus – OÖ Heimbauverein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7" name="Kép 4" descr="A képen kültéri, fa, égbolt, hó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177840" y="1213920"/>
            <a:ext cx="2272320" cy="3431520"/>
          </a:xfrm>
          <a:prstGeom prst="rect">
            <a:avLst/>
          </a:prstGeom>
          <a:ln w="0">
            <a:noFill/>
          </a:ln>
        </p:spPr>
      </p:pic>
      <p:pic>
        <p:nvPicPr>
          <p:cNvPr id="378" name="Picture 2" descr="SOVEA HOTEL - City im Zentrum von Linz an der Donau"/>
          <p:cNvPicPr/>
          <p:nvPr/>
        </p:nvPicPr>
        <p:blipFill>
          <a:blip r:embed="rId2"/>
          <a:stretch/>
        </p:blipFill>
        <p:spPr>
          <a:xfrm>
            <a:off x="2644920" y="1213920"/>
            <a:ext cx="2418840" cy="3431520"/>
          </a:xfrm>
          <a:prstGeom prst="rect">
            <a:avLst/>
          </a:prstGeom>
          <a:ln w="0">
            <a:noFill/>
          </a:ln>
        </p:spPr>
      </p:pic>
      <p:pic>
        <p:nvPicPr>
          <p:cNvPr id="379" name="Kép 7" descr="A képen beltéri, padló, személy, fal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5329440" y="1274400"/>
            <a:ext cx="3277440" cy="2458080"/>
          </a:xfrm>
          <a:prstGeom prst="rect">
            <a:avLst/>
          </a:prstGeom>
          <a:ln w="0">
            <a:noFill/>
          </a:ln>
        </p:spPr>
      </p:pic>
      <p:pic>
        <p:nvPicPr>
          <p:cNvPr id="380" name="Kép 9" descr="A képen személy, beltéri, asztal, fal látható&#10;&#10;Automatikusan generált leírás"/>
          <p:cNvPicPr/>
          <p:nvPr/>
        </p:nvPicPr>
        <p:blipFill>
          <a:blip r:embed="rId4"/>
          <a:stretch/>
        </p:blipFill>
        <p:spPr>
          <a:xfrm>
            <a:off x="9632160" y="3862440"/>
            <a:ext cx="2480400" cy="1860120"/>
          </a:xfrm>
          <a:prstGeom prst="rect">
            <a:avLst/>
          </a:prstGeom>
          <a:ln w="0">
            <a:noFill/>
          </a:ln>
        </p:spPr>
      </p:pic>
      <p:pic>
        <p:nvPicPr>
          <p:cNvPr id="381" name="Kép 12" descr="A képen asztal, tányér, beltéri, étel látható&#10;&#10;Automatikusan generált leírás"/>
          <p:cNvPicPr/>
          <p:nvPr/>
        </p:nvPicPr>
        <p:blipFill>
          <a:blip r:embed="rId5"/>
          <a:stretch/>
        </p:blipFill>
        <p:spPr>
          <a:xfrm>
            <a:off x="5329080" y="3823920"/>
            <a:ext cx="1976400" cy="2635200"/>
          </a:xfrm>
          <a:prstGeom prst="rect">
            <a:avLst/>
          </a:prstGeom>
          <a:ln w="0">
            <a:noFill/>
          </a:ln>
        </p:spPr>
      </p:pic>
      <p:pic>
        <p:nvPicPr>
          <p:cNvPr id="382" name="Kép 14" descr="A képen étel, asztal, tányér, vacsora látható&#10;&#10;Automatikusan generált leírás"/>
          <p:cNvPicPr/>
          <p:nvPr/>
        </p:nvPicPr>
        <p:blipFill>
          <a:blip r:embed="rId6"/>
          <a:stretch/>
        </p:blipFill>
        <p:spPr>
          <a:xfrm>
            <a:off x="7570800" y="3862440"/>
            <a:ext cx="1918440" cy="2558160"/>
          </a:xfrm>
          <a:prstGeom prst="rect">
            <a:avLst/>
          </a:prstGeom>
          <a:ln w="0">
            <a:noFill/>
          </a:ln>
        </p:spPr>
      </p:pic>
      <p:pic>
        <p:nvPicPr>
          <p:cNvPr id="383" name="Kép 16" descr="A képen szöveg, fal, beltéri, személy látható&#10;&#10;Automatikusan generált leírás"/>
          <p:cNvPicPr/>
          <p:nvPr/>
        </p:nvPicPr>
        <p:blipFill>
          <a:blip r:embed="rId7"/>
          <a:stretch/>
        </p:blipFill>
        <p:spPr>
          <a:xfrm>
            <a:off x="8736480" y="1274400"/>
            <a:ext cx="3277440" cy="1991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/>
          </p:nvPr>
        </p:nvSpPr>
        <p:spPr>
          <a:xfrm>
            <a:off x="8277120" y="85320"/>
            <a:ext cx="1323720" cy="767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2000" spc="-1" strike="noStrike">
                <a:solidFill>
                  <a:srgbClr val="000000"/>
                </a:solidFill>
                <a:latin typeface="Arial"/>
                <a:ea typeface="Arial Unicode MS"/>
              </a:rPr>
              <a:t>Steyr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5" name="Kép 4" descr="A képen égbolt, kültéri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141120" y="101520"/>
            <a:ext cx="2609640" cy="3479760"/>
          </a:xfrm>
          <a:prstGeom prst="rect">
            <a:avLst/>
          </a:prstGeom>
          <a:ln w="0">
            <a:noFill/>
          </a:ln>
        </p:spPr>
      </p:pic>
      <p:pic>
        <p:nvPicPr>
          <p:cNvPr id="386" name="Kép 11" descr="A képen kültéri, égbolt, épület, talaj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2895480" y="101520"/>
            <a:ext cx="2609640" cy="3479760"/>
          </a:xfrm>
          <a:prstGeom prst="rect">
            <a:avLst/>
          </a:prstGeom>
          <a:ln w="0">
            <a:noFill/>
          </a:ln>
        </p:spPr>
      </p:pic>
      <p:pic>
        <p:nvPicPr>
          <p:cNvPr id="387" name="Kép 14" descr="A képen kültéri, személy, személyek, csoport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5586480" y="85320"/>
            <a:ext cx="2609640" cy="3479760"/>
          </a:xfrm>
          <a:prstGeom prst="rect">
            <a:avLst/>
          </a:prstGeom>
          <a:ln w="0">
            <a:noFill/>
          </a:ln>
        </p:spPr>
      </p:pic>
      <p:pic>
        <p:nvPicPr>
          <p:cNvPr id="388" name="Kép 16" descr="A képen hó, hegy, kültéri, természet látható&#10;&#10;Automatikusan generált leírás"/>
          <p:cNvPicPr/>
          <p:nvPr/>
        </p:nvPicPr>
        <p:blipFill>
          <a:blip r:embed="rId4"/>
          <a:stretch/>
        </p:blipFill>
        <p:spPr>
          <a:xfrm>
            <a:off x="9258120" y="2775960"/>
            <a:ext cx="2856960" cy="3809520"/>
          </a:xfrm>
          <a:prstGeom prst="rect">
            <a:avLst/>
          </a:prstGeom>
          <a:ln w="0">
            <a:noFill/>
          </a:ln>
        </p:spPr>
      </p:pic>
      <p:pic>
        <p:nvPicPr>
          <p:cNvPr id="389" name="Kép 18" descr="A képen hegy, égbolt, kültéri, talaj látható&#10;&#10;Automatikusan generált leírás"/>
          <p:cNvPicPr/>
          <p:nvPr/>
        </p:nvPicPr>
        <p:blipFill>
          <a:blip r:embed="rId5"/>
          <a:stretch/>
        </p:blipFill>
        <p:spPr>
          <a:xfrm>
            <a:off x="5614560" y="3939120"/>
            <a:ext cx="3534480" cy="2650680"/>
          </a:xfrm>
          <a:prstGeom prst="rect">
            <a:avLst/>
          </a:prstGeom>
          <a:ln w="0">
            <a:noFill/>
          </a:ln>
        </p:spPr>
      </p:pic>
      <p:sp>
        <p:nvSpPr>
          <p:cNvPr id="390" name="Text Placeholder 1"/>
          <p:cNvSpPr/>
          <p:nvPr/>
        </p:nvSpPr>
        <p:spPr>
          <a:xfrm>
            <a:off x="4181760" y="5818320"/>
            <a:ext cx="1323720" cy="76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2000" spc="-1" strike="noStrike">
                <a:solidFill>
                  <a:srgbClr val="000000"/>
                </a:solidFill>
                <a:latin typeface="Arial"/>
                <a:ea typeface="Arial Unicode MS"/>
              </a:rPr>
              <a:t>Hallstatt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Rounded Rectangle 6"/>
          <p:cNvSpPr/>
          <p:nvPr/>
        </p:nvSpPr>
        <p:spPr>
          <a:xfrm>
            <a:off x="848520" y="5485680"/>
            <a:ext cx="306720" cy="311760"/>
          </a:xfrm>
          <a:custGeom>
            <a:avLst/>
            <a:gdLst/>
            <a:ah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2" name="Rectangle 16"/>
          <p:cNvSpPr/>
          <p:nvPr/>
        </p:nvSpPr>
        <p:spPr>
          <a:xfrm rot="2700000">
            <a:off x="6924960" y="5425920"/>
            <a:ext cx="226440" cy="406440"/>
          </a:xfrm>
          <a:custGeom>
            <a:avLst/>
            <a:gdLst/>
            <a:ah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3" name="Rectangle 9"/>
          <p:cNvSpPr/>
          <p:nvPr/>
        </p:nvSpPr>
        <p:spPr>
          <a:xfrm>
            <a:off x="875520" y="4695480"/>
            <a:ext cx="288720" cy="270000"/>
          </a:xfrm>
          <a:custGeom>
            <a:avLst/>
            <a:gdLst/>
            <a:ahLst/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4" name="Teardrop 1"/>
          <p:cNvSpPr/>
          <p:nvPr/>
        </p:nvSpPr>
        <p:spPr>
          <a:xfrm rot="18805800">
            <a:off x="6859800" y="4650120"/>
            <a:ext cx="356040" cy="352440"/>
          </a:xfrm>
          <a:custGeom>
            <a:avLst/>
            <a:gdLst/>
            <a:ah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95" name="Kép 2" descr="A képen égbolt, kültéri, személy, állás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5222160" y="3470400"/>
            <a:ext cx="4133520" cy="3099960"/>
          </a:xfrm>
          <a:prstGeom prst="rect">
            <a:avLst/>
          </a:prstGeom>
          <a:ln w="0">
            <a:noFill/>
          </a:ln>
        </p:spPr>
      </p:pic>
      <p:pic>
        <p:nvPicPr>
          <p:cNvPr id="396" name="Kép 4" descr="A képen természet, barlang, rugó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9495000" y="3108600"/>
            <a:ext cx="2605320" cy="3474000"/>
          </a:xfrm>
          <a:prstGeom prst="rect">
            <a:avLst/>
          </a:prstGeom>
          <a:ln w="0">
            <a:noFill/>
          </a:ln>
        </p:spPr>
      </p:pic>
      <p:sp>
        <p:nvSpPr>
          <p:cNvPr id="397" name="Text Placeholder 1"/>
          <p:cNvSpPr/>
          <p:nvPr/>
        </p:nvSpPr>
        <p:spPr>
          <a:xfrm>
            <a:off x="3403440" y="5803200"/>
            <a:ext cx="1561680" cy="76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2000" spc="-1" strike="noStrike">
                <a:solidFill>
                  <a:srgbClr val="000000"/>
                </a:solidFill>
                <a:latin typeface="Arial"/>
                <a:ea typeface="Arial Unicode MS"/>
              </a:rPr>
              <a:t>Dachstein –  Eishöhle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398" name="Kép 6" descr="A képen kültéri, talaj, személy, személyek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4344120" y="102600"/>
            <a:ext cx="4133520" cy="3099960"/>
          </a:xfrm>
          <a:prstGeom prst="rect">
            <a:avLst/>
          </a:prstGeom>
          <a:ln w="0">
            <a:noFill/>
          </a:ln>
        </p:spPr>
      </p:pic>
      <p:pic>
        <p:nvPicPr>
          <p:cNvPr id="399" name="Kép 13" descr="A képen épület, kültéri, égbolt, település látható&#10;&#10;Automatikusan generált leírás"/>
          <p:cNvPicPr/>
          <p:nvPr/>
        </p:nvPicPr>
        <p:blipFill>
          <a:blip r:embed="rId4"/>
          <a:stretch/>
        </p:blipFill>
        <p:spPr>
          <a:xfrm>
            <a:off x="101520" y="104760"/>
            <a:ext cx="4133520" cy="3099960"/>
          </a:xfrm>
          <a:prstGeom prst="rect">
            <a:avLst/>
          </a:prstGeom>
          <a:ln w="0">
            <a:noFill/>
          </a:ln>
        </p:spPr>
      </p:pic>
      <p:sp>
        <p:nvSpPr>
          <p:cNvPr id="400" name="Text Placeholder 1"/>
          <p:cNvSpPr/>
          <p:nvPr/>
        </p:nvSpPr>
        <p:spPr>
          <a:xfrm>
            <a:off x="8478000" y="0"/>
            <a:ext cx="1323720" cy="76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000" spc="-1" strike="noStrike">
                <a:solidFill>
                  <a:srgbClr val="000000"/>
                </a:solidFill>
                <a:latin typeface="Arial"/>
                <a:ea typeface="Arial Unicode MS"/>
              </a:rPr>
              <a:t>Graz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Rounded Rectangle 6"/>
          <p:cNvSpPr/>
          <p:nvPr/>
        </p:nvSpPr>
        <p:spPr>
          <a:xfrm>
            <a:off x="848520" y="5485680"/>
            <a:ext cx="306720" cy="311760"/>
          </a:xfrm>
          <a:custGeom>
            <a:avLst/>
            <a:gdLst/>
            <a:ah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2" name="Rectangle 16"/>
          <p:cNvSpPr/>
          <p:nvPr/>
        </p:nvSpPr>
        <p:spPr>
          <a:xfrm rot="2700000">
            <a:off x="6924960" y="5425920"/>
            <a:ext cx="226440" cy="406440"/>
          </a:xfrm>
          <a:custGeom>
            <a:avLst/>
            <a:gdLst/>
            <a:ah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3" name="Rectangle 9"/>
          <p:cNvSpPr/>
          <p:nvPr/>
        </p:nvSpPr>
        <p:spPr>
          <a:xfrm>
            <a:off x="875520" y="4695480"/>
            <a:ext cx="288720" cy="270000"/>
          </a:xfrm>
          <a:custGeom>
            <a:avLst/>
            <a:gdLst/>
            <a:ahLst/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4" name="Teardrop 1"/>
          <p:cNvSpPr/>
          <p:nvPr/>
        </p:nvSpPr>
        <p:spPr>
          <a:xfrm rot="18805800">
            <a:off x="6859800" y="4650120"/>
            <a:ext cx="356040" cy="352440"/>
          </a:xfrm>
          <a:custGeom>
            <a:avLst/>
            <a:gdLst/>
            <a:ah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05" name="Kép 2" descr="A képen személy, kültéri, modellt állás, állás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254880" y="216000"/>
            <a:ext cx="2409480" cy="3212640"/>
          </a:xfrm>
          <a:prstGeom prst="rect">
            <a:avLst/>
          </a:prstGeom>
          <a:ln w="0">
            <a:noFill/>
          </a:ln>
        </p:spPr>
      </p:pic>
      <p:pic>
        <p:nvPicPr>
          <p:cNvPr id="406" name="Kép 5" descr="A képen víz, kültéri, égbolt, folyó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2814840" y="216000"/>
            <a:ext cx="3736800" cy="2802240"/>
          </a:xfrm>
          <a:prstGeom prst="rect">
            <a:avLst/>
          </a:prstGeom>
          <a:ln w="0">
            <a:noFill/>
          </a:ln>
        </p:spPr>
      </p:pic>
      <p:sp>
        <p:nvSpPr>
          <p:cNvPr id="407" name="Text Placeholder 1"/>
          <p:cNvSpPr/>
          <p:nvPr/>
        </p:nvSpPr>
        <p:spPr>
          <a:xfrm>
            <a:off x="6552000" y="224640"/>
            <a:ext cx="1323720" cy="76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2000" spc="-1" strike="noStrike">
                <a:solidFill>
                  <a:srgbClr val="000000"/>
                </a:solidFill>
                <a:latin typeface="Arial"/>
                <a:ea typeface="Arial Unicode MS"/>
              </a:rPr>
              <a:t>Prag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408" name="Kép 7" descr="A képen kültéri, égbolt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8892360" y="2344320"/>
            <a:ext cx="3181680" cy="4242600"/>
          </a:xfrm>
          <a:prstGeom prst="rect">
            <a:avLst/>
          </a:prstGeom>
          <a:ln w="0">
            <a:noFill/>
          </a:ln>
        </p:spPr>
      </p:pic>
      <p:pic>
        <p:nvPicPr>
          <p:cNvPr id="409" name="Kép 11" descr="A képen égbolt, kültéri, épület, felhős látható&#10;&#10;Automatikusan generált leírás"/>
          <p:cNvPicPr/>
          <p:nvPr/>
        </p:nvPicPr>
        <p:blipFill>
          <a:blip r:embed="rId4"/>
          <a:stretch/>
        </p:blipFill>
        <p:spPr>
          <a:xfrm>
            <a:off x="5115960" y="3909960"/>
            <a:ext cx="3569040" cy="2676960"/>
          </a:xfrm>
          <a:prstGeom prst="rect">
            <a:avLst/>
          </a:prstGeom>
          <a:ln w="0">
            <a:noFill/>
          </a:ln>
        </p:spPr>
      </p:pic>
      <p:sp>
        <p:nvSpPr>
          <p:cNvPr id="410" name="Text Placeholder 1"/>
          <p:cNvSpPr/>
          <p:nvPr/>
        </p:nvSpPr>
        <p:spPr>
          <a:xfrm>
            <a:off x="3792240" y="5836320"/>
            <a:ext cx="1323720" cy="76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2000" spc="-1" strike="noStrike">
                <a:solidFill>
                  <a:srgbClr val="000000"/>
                </a:solidFill>
                <a:latin typeface="Arial"/>
                <a:ea typeface="Arial Unicode MS"/>
              </a:rPr>
              <a:t>Wien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Rounded Rectangle 6"/>
          <p:cNvSpPr/>
          <p:nvPr/>
        </p:nvSpPr>
        <p:spPr>
          <a:xfrm>
            <a:off x="848520" y="5485680"/>
            <a:ext cx="306720" cy="311760"/>
          </a:xfrm>
          <a:custGeom>
            <a:avLst/>
            <a:gdLst/>
            <a:ah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2" name="Rectangle 16"/>
          <p:cNvSpPr/>
          <p:nvPr/>
        </p:nvSpPr>
        <p:spPr>
          <a:xfrm rot="2700000">
            <a:off x="6924960" y="5425920"/>
            <a:ext cx="226440" cy="406440"/>
          </a:xfrm>
          <a:custGeom>
            <a:avLst/>
            <a:gdLst/>
            <a:ah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3" name="Rectangle 9"/>
          <p:cNvSpPr/>
          <p:nvPr/>
        </p:nvSpPr>
        <p:spPr>
          <a:xfrm>
            <a:off x="875520" y="4695480"/>
            <a:ext cx="288720" cy="270000"/>
          </a:xfrm>
          <a:custGeom>
            <a:avLst/>
            <a:gdLst/>
            <a:ahLst/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4" name="Teardrop 1"/>
          <p:cNvSpPr/>
          <p:nvPr/>
        </p:nvSpPr>
        <p:spPr>
          <a:xfrm rot="18805800">
            <a:off x="6859800" y="4650120"/>
            <a:ext cx="356040" cy="352440"/>
          </a:xfrm>
          <a:custGeom>
            <a:avLst/>
            <a:gdLst/>
            <a:ah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5" name="Text Placeholder 1"/>
          <p:cNvSpPr/>
          <p:nvPr/>
        </p:nvSpPr>
        <p:spPr>
          <a:xfrm>
            <a:off x="8051400" y="157320"/>
            <a:ext cx="1323720" cy="76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2000" spc="-1" strike="noStrike">
                <a:solidFill>
                  <a:srgbClr val="000000"/>
                </a:solidFill>
                <a:latin typeface="Arial"/>
                <a:ea typeface="Arial Unicode MS"/>
              </a:rPr>
              <a:t>Salzburg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416" name="Kép 3" descr="A képen kültéri, égbolt, víz, természet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236880" y="176400"/>
            <a:ext cx="3740400" cy="2772720"/>
          </a:xfrm>
          <a:prstGeom prst="rect">
            <a:avLst/>
          </a:prstGeom>
          <a:ln w="0">
            <a:noFill/>
          </a:ln>
        </p:spPr>
      </p:pic>
      <p:pic>
        <p:nvPicPr>
          <p:cNvPr id="417" name="Kép 5" descr="A képen égbolt, kültéri, hegy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4165920" y="176400"/>
            <a:ext cx="3696840" cy="2772720"/>
          </a:xfrm>
          <a:prstGeom prst="rect">
            <a:avLst/>
          </a:prstGeom>
          <a:ln w="0">
            <a:noFill/>
          </a:ln>
        </p:spPr>
      </p:pic>
      <p:sp>
        <p:nvSpPr>
          <p:cNvPr id="418" name="Text Placeholder 1"/>
          <p:cNvSpPr/>
          <p:nvPr/>
        </p:nvSpPr>
        <p:spPr>
          <a:xfrm>
            <a:off x="3092760" y="5797800"/>
            <a:ext cx="1323720" cy="76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de-AT" sz="2000" spc="-1" strike="noStrike">
                <a:solidFill>
                  <a:srgbClr val="000000"/>
                </a:solidFill>
                <a:latin typeface="Arial"/>
                <a:ea typeface="Arial Unicode MS"/>
              </a:rPr>
              <a:t>Gmunden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419" name="Kép 9" descr="A képen égbolt, kültéri, víz, személy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4655880" y="3143160"/>
            <a:ext cx="4571640" cy="3428640"/>
          </a:xfrm>
          <a:prstGeom prst="rect">
            <a:avLst/>
          </a:prstGeom>
          <a:ln w="0">
            <a:noFill/>
          </a:ln>
        </p:spPr>
      </p:pic>
      <p:pic>
        <p:nvPicPr>
          <p:cNvPr id="420" name="Kép 11" descr="A képen égbolt, kültéri, követés, vasút látható&#10;&#10;Automatikusan generált leírás"/>
          <p:cNvPicPr/>
          <p:nvPr/>
        </p:nvPicPr>
        <p:blipFill>
          <a:blip r:embed="rId4"/>
          <a:stretch/>
        </p:blipFill>
        <p:spPr>
          <a:xfrm>
            <a:off x="9466920" y="3143160"/>
            <a:ext cx="2571480" cy="3428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Text Placeholder 1"/>
          <p:cNvSpPr/>
          <p:nvPr/>
        </p:nvSpPr>
        <p:spPr>
          <a:xfrm>
            <a:off x="8755920" y="980280"/>
            <a:ext cx="2519640" cy="539640"/>
          </a:xfrm>
          <a:prstGeom prst="rect">
            <a:avLst/>
          </a:prstGeom>
          <a:solidFill>
            <a:srgbClr val="32b0b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hu-HU" sz="3200" spc="-1" strike="noStrike">
                <a:solidFill>
                  <a:srgbClr val="ffffff"/>
                </a:solidFill>
                <a:latin typeface="Arial"/>
                <a:ea typeface="Arial Unicode MS"/>
              </a:rPr>
              <a:t>Erősségek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422" name="Text Placeholder 4"/>
          <p:cNvSpPr/>
          <p:nvPr/>
        </p:nvSpPr>
        <p:spPr>
          <a:xfrm>
            <a:off x="735480" y="4070880"/>
            <a:ext cx="2760840" cy="539640"/>
          </a:xfrm>
          <a:prstGeom prst="rect">
            <a:avLst/>
          </a:prstGeom>
          <a:solidFill>
            <a:srgbClr val="64ced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hu-HU" sz="3200" spc="-1" strike="noStrike">
                <a:solidFill>
                  <a:srgbClr val="ffffff"/>
                </a:solidFill>
                <a:latin typeface="Arial"/>
                <a:ea typeface="Arial Unicode MS"/>
              </a:rPr>
              <a:t>Nehézségek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423" name="직사각형 1"/>
          <p:cNvSpPr/>
          <p:nvPr/>
        </p:nvSpPr>
        <p:spPr>
          <a:xfrm>
            <a:off x="9144000" y="1661400"/>
            <a:ext cx="2790360" cy="21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171360" indent="-17136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404040"/>
                </a:solidFill>
                <a:latin typeface="Arial"/>
                <a:ea typeface="Arial Unicode MS"/>
              </a:rPr>
              <a:t>Modern, fiatalos város</a:t>
            </a:r>
            <a:endParaRPr b="0" lang="en-US" sz="1800" spc="-1" strike="noStrike"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404040"/>
                </a:solidFill>
                <a:latin typeface="Arial"/>
                <a:ea typeface="Arial Unicode MS"/>
              </a:rPr>
              <a:t>Másfajta pedagógiai szemlélet</a:t>
            </a:r>
            <a:endParaRPr b="0" lang="en-US" sz="1800" spc="-1" strike="noStrike"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404040"/>
                </a:solidFill>
                <a:latin typeface="Arial"/>
                <a:ea typeface="Arial Unicode MS"/>
              </a:rPr>
              <a:t>Gyakorló iskola</a:t>
            </a:r>
            <a:endParaRPr b="0" lang="en-US" sz="1800" spc="-1" strike="noStrike"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404040"/>
                </a:solidFill>
                <a:latin typeface="Arial"/>
                <a:ea typeface="Arial Unicode MS"/>
              </a:rPr>
              <a:t>Erasmus közösség</a:t>
            </a:r>
            <a:endParaRPr b="0" lang="en-US" sz="1800" spc="-1" strike="noStrike"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404040"/>
                </a:solidFill>
                <a:latin typeface="Arial"/>
                <a:ea typeface="Arial Unicode MS"/>
              </a:rPr>
              <a:t>Önismereti folyamat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  <p:sp>
        <p:nvSpPr>
          <p:cNvPr id="424" name="직사각형 15"/>
          <p:cNvSpPr/>
          <p:nvPr/>
        </p:nvSpPr>
        <p:spPr>
          <a:xfrm>
            <a:off x="571680" y="2575080"/>
            <a:ext cx="264636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171360" indent="-17136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404040"/>
                </a:solidFill>
                <a:latin typeface="Arial"/>
                <a:ea typeface="Arial Unicode MS"/>
              </a:rPr>
              <a:t>Dialektus megértése</a:t>
            </a:r>
            <a:endParaRPr b="0" lang="en-US" sz="1800" spc="-1" strike="noStrike"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404040"/>
                </a:solidFill>
                <a:latin typeface="Arial"/>
                <a:ea typeface="Arial Unicode MS"/>
              </a:rPr>
              <a:t>B2 angol nyelvtudás </a:t>
            </a:r>
            <a:endParaRPr b="0" lang="en-US" sz="1800" spc="-1" strike="noStrike"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404040"/>
                </a:solidFill>
                <a:latin typeface="Arial"/>
                <a:ea typeface="Arial Unicode MS"/>
              </a:rPr>
              <a:t>Iskolai tapasztalatok hiánya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425" name="Kép helye 24" descr=""/>
          <p:cNvPicPr/>
          <p:nvPr/>
        </p:nvPicPr>
        <p:blipFill>
          <a:blip r:embed="rId1"/>
          <a:stretch/>
        </p:blipFill>
        <p:spPr>
          <a:xfrm>
            <a:off x="6235920" y="692640"/>
            <a:ext cx="2519640" cy="6165000"/>
          </a:xfrm>
          <a:prstGeom prst="rect">
            <a:avLst/>
          </a:prstGeom>
          <a:ln w="0">
            <a:noFill/>
          </a:ln>
        </p:spPr>
      </p:pic>
      <p:pic>
        <p:nvPicPr>
          <p:cNvPr id="426" name="Picture 4" descr="Pädagogische Hochschule Oberösterreich - Gendo"/>
          <p:cNvPicPr/>
          <p:nvPr/>
        </p:nvPicPr>
        <p:blipFill>
          <a:blip r:embed="rId2"/>
          <a:stretch/>
        </p:blipFill>
        <p:spPr>
          <a:xfrm>
            <a:off x="3606480" y="0"/>
            <a:ext cx="2519640" cy="4724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/>
          </p:nvPr>
        </p:nvSpPr>
        <p:spPr>
          <a:xfrm>
            <a:off x="5848560" y="3090240"/>
            <a:ext cx="6200280" cy="677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4400" spc="-1" strike="noStrike">
                <a:solidFill>
                  <a:srgbClr val="ffffff"/>
                </a:solidFill>
                <a:latin typeface="Arial"/>
                <a:ea typeface="Arial Unicode MS"/>
              </a:rPr>
              <a:t>Köszönöm a figyelmet!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Szövegdoboz 2"/>
          <p:cNvSpPr/>
          <p:nvPr/>
        </p:nvSpPr>
        <p:spPr>
          <a:xfrm>
            <a:off x="9163080" y="4295880"/>
            <a:ext cx="31618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hu-HU" sz="1800" spc="-1" strike="noStrike">
                <a:solidFill>
                  <a:srgbClr val="ffffff"/>
                </a:solidFill>
                <a:latin typeface="Arial"/>
                <a:ea typeface="Arial Unicode MS"/>
              </a:rPr>
              <a:t>erbdorottya@gmail.com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2377</TotalTime>
  <Application>LibreOffice/7.2.4.1$Linux_X86_64 LibreOffice_project/27d75539669ac387bb498e35313b970b7fe9c4f9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2018-04-24T17:14:44Z</dcterms:created>
  <dc:creator>Allppt.com;Googleslidesppt.com</dc:creator>
  <dc:description/>
  <dc:language>en-US</dc:language>
  <cp:lastModifiedBy/>
  <dcterms:modified xsi:type="dcterms:W3CDTF">2021-12-09T16:59:15Z</dcterms:modified>
  <cp:revision>103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3</vt:r8>
  </property>
  <property fmtid="{D5CDD505-2E9C-101B-9397-08002B2CF9AE}" pid="3" name="PresentationFormat">
    <vt:lpwstr>Szélesvásznú</vt:lpwstr>
  </property>
  <property fmtid="{D5CDD505-2E9C-101B-9397-08002B2CF9AE}" pid="4" name="Slides">
    <vt:r8>21</vt:r8>
  </property>
</Properties>
</file>