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659" r:id="rId2"/>
  </p:sldMasterIdLst>
  <p:notesMasterIdLst>
    <p:notesMasterId r:id="rId17"/>
  </p:notesMasterIdLst>
  <p:sldIdLst>
    <p:sldId id="256" r:id="rId3"/>
    <p:sldId id="266" r:id="rId4"/>
    <p:sldId id="267" r:id="rId5"/>
    <p:sldId id="261" r:id="rId6"/>
    <p:sldId id="265" r:id="rId7"/>
    <p:sldId id="259" r:id="rId8"/>
    <p:sldId id="263" r:id="rId9"/>
    <p:sldId id="269" r:id="rId10"/>
    <p:sldId id="262" r:id="rId11"/>
    <p:sldId id="274" r:id="rId12"/>
    <p:sldId id="273" r:id="rId13"/>
    <p:sldId id="272" r:id="rId14"/>
    <p:sldId id="275"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DA6BC-DCF4-CEBA-6A6A-7C077E835604}" v="41" dt="2024-02-09T12:53:48.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52" autoAdjust="0"/>
    <p:restoredTop sz="82246"/>
  </p:normalViewPr>
  <p:slideViewPr>
    <p:cSldViewPr snapToGrid="0" snapToObjects="1">
      <p:cViewPr varScale="1">
        <p:scale>
          <a:sx n="63" d="100"/>
          <a:sy n="63" d="100"/>
        </p:scale>
        <p:origin x="90" y="1416"/>
      </p:cViewPr>
      <p:guideLst/>
    </p:cSldViewPr>
  </p:slideViewPr>
  <p:notesTextViewPr>
    <p:cViewPr>
      <p:scale>
        <a:sx n="1" d="1"/>
        <a:sy n="1" d="1"/>
      </p:scale>
      <p:origin x="0" y="-48"/>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diagrams/_rels/data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diagrams/_rels/drawing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2C541E-36B6-4D78-8664-72685D796007}"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n-US"/>
        </a:p>
      </dgm:t>
    </dgm:pt>
    <dgm:pt modelId="{5D0350D8-C985-478A-BE5E-CCB522E90433}">
      <dgm:prSet/>
      <dgm:spPr/>
      <dgm:t>
        <a:bodyPr/>
        <a:lstStyle/>
        <a:p>
          <a:endParaRPr lang="hu-HU"/>
        </a:p>
        <a:p>
          <a:r>
            <a:rPr lang="hu-HU"/>
            <a:t>professzionális kultúraközvetítést</a:t>
          </a:r>
          <a:endParaRPr lang="en-US"/>
        </a:p>
      </dgm:t>
    </dgm:pt>
    <dgm:pt modelId="{0A6EB242-68DE-4C26-88A0-F47633C854A7}" type="parTrans" cxnId="{D5140688-FB16-4176-846B-2C4C9EA67C38}">
      <dgm:prSet/>
      <dgm:spPr/>
      <dgm:t>
        <a:bodyPr/>
        <a:lstStyle/>
        <a:p>
          <a:endParaRPr lang="en-US"/>
        </a:p>
      </dgm:t>
    </dgm:pt>
    <dgm:pt modelId="{06289690-2DD1-41D8-98D1-4BCCAF4B4E49}" type="sibTrans" cxnId="{D5140688-FB16-4176-846B-2C4C9EA67C38}">
      <dgm:prSet/>
      <dgm:spPr/>
      <dgm:t>
        <a:bodyPr/>
        <a:lstStyle/>
        <a:p>
          <a:endParaRPr lang="en-US"/>
        </a:p>
      </dgm:t>
    </dgm:pt>
    <dgm:pt modelId="{31248B53-FFFB-45BD-A245-C0D25CE39340}">
      <dgm:prSet/>
      <dgm:spPr/>
      <dgm:t>
        <a:bodyPr/>
        <a:lstStyle/>
        <a:p>
          <a:endParaRPr lang="hu-HU"/>
        </a:p>
        <a:p>
          <a:r>
            <a:rPr lang="hu-HU"/>
            <a:t>intézményi és egyéni kapcsolatok építésének támogatását, </a:t>
          </a:r>
          <a:endParaRPr lang="en-US"/>
        </a:p>
      </dgm:t>
    </dgm:pt>
    <dgm:pt modelId="{C41EA196-E8F0-49CB-AAA4-9CF34E3A6DF7}" type="parTrans" cxnId="{41F06F13-C8BC-4269-A572-2A92ED8BD849}">
      <dgm:prSet/>
      <dgm:spPr/>
      <dgm:t>
        <a:bodyPr/>
        <a:lstStyle/>
        <a:p>
          <a:endParaRPr lang="en-US"/>
        </a:p>
      </dgm:t>
    </dgm:pt>
    <dgm:pt modelId="{B34F789E-606B-427B-B86E-E81AA29E8D59}" type="sibTrans" cxnId="{41F06F13-C8BC-4269-A572-2A92ED8BD849}">
      <dgm:prSet/>
      <dgm:spPr/>
      <dgm:t>
        <a:bodyPr/>
        <a:lstStyle/>
        <a:p>
          <a:endParaRPr lang="en-US"/>
        </a:p>
      </dgm:t>
    </dgm:pt>
    <dgm:pt modelId="{47983FBF-2CAF-4544-B53A-7CB9E1D751F6}">
      <dgm:prSet/>
      <dgm:spPr/>
      <dgm:t>
        <a:bodyPr/>
        <a:lstStyle/>
        <a:p>
          <a:r>
            <a:rPr lang="hu-HU"/>
            <a:t>kapcsolatépítést </a:t>
          </a:r>
          <a:endParaRPr lang="en-US"/>
        </a:p>
      </dgm:t>
    </dgm:pt>
    <dgm:pt modelId="{2F18AB27-8316-4F9B-8F56-7C77D3F1A537}" type="parTrans" cxnId="{DBB698BF-C061-4EB8-B5C7-E64FB5E1DF17}">
      <dgm:prSet/>
      <dgm:spPr/>
      <dgm:t>
        <a:bodyPr/>
        <a:lstStyle/>
        <a:p>
          <a:endParaRPr lang="en-US"/>
        </a:p>
      </dgm:t>
    </dgm:pt>
    <dgm:pt modelId="{9DA2ABBD-4364-4549-9C6B-F0E723FF2A9C}" type="sibTrans" cxnId="{DBB698BF-C061-4EB8-B5C7-E64FB5E1DF17}">
      <dgm:prSet/>
      <dgm:spPr/>
      <dgm:t>
        <a:bodyPr/>
        <a:lstStyle/>
        <a:p>
          <a:endParaRPr lang="en-US"/>
        </a:p>
      </dgm:t>
    </dgm:pt>
    <dgm:pt modelId="{11C6AF88-97E4-4F8F-91D3-2139AFC02124}">
      <dgm:prSet/>
      <dgm:spPr/>
      <dgm:t>
        <a:bodyPr/>
        <a:lstStyle/>
        <a:p>
          <a:r>
            <a:rPr lang="hu-HU" dirty="0"/>
            <a:t>különféle kultúrájú, </a:t>
          </a:r>
          <a:endParaRPr lang="en-US" dirty="0"/>
        </a:p>
      </dgm:t>
    </dgm:pt>
    <dgm:pt modelId="{42DEEBD7-8449-4D1A-A250-A8C023F51A0E}" type="parTrans" cxnId="{BF669CCB-54DF-4505-939B-5CBE96AAC275}">
      <dgm:prSet/>
      <dgm:spPr/>
      <dgm:t>
        <a:bodyPr/>
        <a:lstStyle/>
        <a:p>
          <a:endParaRPr lang="en-US"/>
        </a:p>
      </dgm:t>
    </dgm:pt>
    <dgm:pt modelId="{4FFA1EDD-66B5-4676-A17B-CF9BDF7289B4}" type="sibTrans" cxnId="{BF669CCB-54DF-4505-939B-5CBE96AAC275}">
      <dgm:prSet/>
      <dgm:spPr/>
      <dgm:t>
        <a:bodyPr/>
        <a:lstStyle/>
        <a:p>
          <a:endParaRPr lang="en-US"/>
        </a:p>
      </dgm:t>
    </dgm:pt>
    <dgm:pt modelId="{56F56AEC-37CC-4CFE-AAC8-04BA6388EE19}">
      <dgm:prSet/>
      <dgm:spPr/>
      <dgm:t>
        <a:bodyPr/>
        <a:lstStyle/>
        <a:p>
          <a:r>
            <a:rPr lang="hu-HU" dirty="0"/>
            <a:t>értékrendű, </a:t>
          </a:r>
          <a:endParaRPr lang="en-US" dirty="0"/>
        </a:p>
      </dgm:t>
    </dgm:pt>
    <dgm:pt modelId="{CB52C595-BB49-40AB-AEB9-85E9B02139AC}" type="parTrans" cxnId="{A2C322B7-58C7-4507-B705-EB71139E6B7A}">
      <dgm:prSet/>
      <dgm:spPr/>
      <dgm:t>
        <a:bodyPr/>
        <a:lstStyle/>
        <a:p>
          <a:endParaRPr lang="en-US"/>
        </a:p>
      </dgm:t>
    </dgm:pt>
    <dgm:pt modelId="{0D4A8C24-9636-454E-9507-02FDA47138B1}" type="sibTrans" cxnId="{A2C322B7-58C7-4507-B705-EB71139E6B7A}">
      <dgm:prSet/>
      <dgm:spPr/>
      <dgm:t>
        <a:bodyPr/>
        <a:lstStyle/>
        <a:p>
          <a:endParaRPr lang="en-US"/>
        </a:p>
      </dgm:t>
    </dgm:pt>
    <dgm:pt modelId="{7860A20D-22AD-4679-B987-31C2A5F29829}">
      <dgm:prSet/>
      <dgm:spPr/>
      <dgm:t>
        <a:bodyPr/>
        <a:lstStyle/>
        <a:p>
          <a:r>
            <a:rPr lang="hu-HU" dirty="0"/>
            <a:t>különféle kulturális közegben élő gyermekek,  felnőttek között.</a:t>
          </a:r>
          <a:endParaRPr lang="en-US" dirty="0"/>
        </a:p>
      </dgm:t>
    </dgm:pt>
    <dgm:pt modelId="{C1180641-6BA5-47A0-8F9E-857AA5FECF06}" type="parTrans" cxnId="{AEF12999-CA0A-427F-BAC8-225E8652CA97}">
      <dgm:prSet/>
      <dgm:spPr/>
      <dgm:t>
        <a:bodyPr/>
        <a:lstStyle/>
        <a:p>
          <a:endParaRPr lang="en-US"/>
        </a:p>
      </dgm:t>
    </dgm:pt>
    <dgm:pt modelId="{D1181344-FD16-45BD-9D69-82F06027DF70}" type="sibTrans" cxnId="{AEF12999-CA0A-427F-BAC8-225E8652CA97}">
      <dgm:prSet/>
      <dgm:spPr/>
      <dgm:t>
        <a:bodyPr/>
        <a:lstStyle/>
        <a:p>
          <a:endParaRPr lang="en-US"/>
        </a:p>
      </dgm:t>
    </dgm:pt>
    <dgm:pt modelId="{F37B3790-97EC-4263-BFE3-F17368CBB867}" type="pres">
      <dgm:prSet presAssocID="{A92C541E-36B6-4D78-8664-72685D796007}" presName="linear" presStyleCnt="0">
        <dgm:presLayoutVars>
          <dgm:dir/>
          <dgm:animLvl val="lvl"/>
          <dgm:resizeHandles val="exact"/>
        </dgm:presLayoutVars>
      </dgm:prSet>
      <dgm:spPr/>
    </dgm:pt>
    <dgm:pt modelId="{25F3E1D1-BD0A-4654-88E5-6D271DE45EF8}" type="pres">
      <dgm:prSet presAssocID="{5D0350D8-C985-478A-BE5E-CCB522E90433}" presName="parentLin" presStyleCnt="0"/>
      <dgm:spPr/>
    </dgm:pt>
    <dgm:pt modelId="{0AFAD9C7-50D8-43DB-B08B-887113A84EB6}" type="pres">
      <dgm:prSet presAssocID="{5D0350D8-C985-478A-BE5E-CCB522E90433}" presName="parentLeftMargin" presStyleLbl="node1" presStyleIdx="0" presStyleCnt="3"/>
      <dgm:spPr/>
    </dgm:pt>
    <dgm:pt modelId="{A78F11A3-9265-4865-8BC0-792EA7765E13}" type="pres">
      <dgm:prSet presAssocID="{5D0350D8-C985-478A-BE5E-CCB522E90433}" presName="parentText" presStyleLbl="node1" presStyleIdx="0" presStyleCnt="3">
        <dgm:presLayoutVars>
          <dgm:chMax val="0"/>
          <dgm:bulletEnabled val="1"/>
        </dgm:presLayoutVars>
      </dgm:prSet>
      <dgm:spPr/>
    </dgm:pt>
    <dgm:pt modelId="{97229B4C-6D76-41FC-94CE-79DD88B5AD40}" type="pres">
      <dgm:prSet presAssocID="{5D0350D8-C985-478A-BE5E-CCB522E90433}" presName="negativeSpace" presStyleCnt="0"/>
      <dgm:spPr/>
    </dgm:pt>
    <dgm:pt modelId="{29E225EA-3A14-4E7D-A820-F35D17E2EAC6}" type="pres">
      <dgm:prSet presAssocID="{5D0350D8-C985-478A-BE5E-CCB522E90433}" presName="childText" presStyleLbl="conFgAcc1" presStyleIdx="0" presStyleCnt="3">
        <dgm:presLayoutVars>
          <dgm:bulletEnabled val="1"/>
        </dgm:presLayoutVars>
      </dgm:prSet>
      <dgm:spPr/>
    </dgm:pt>
    <dgm:pt modelId="{2F44A4ED-2F97-41DA-9993-1BA12ADA12F4}" type="pres">
      <dgm:prSet presAssocID="{06289690-2DD1-41D8-98D1-4BCCAF4B4E49}" presName="spaceBetweenRectangles" presStyleCnt="0"/>
      <dgm:spPr/>
    </dgm:pt>
    <dgm:pt modelId="{B3C6385B-819B-49D9-B2CA-18DB6A9267E7}" type="pres">
      <dgm:prSet presAssocID="{31248B53-FFFB-45BD-A245-C0D25CE39340}" presName="parentLin" presStyleCnt="0"/>
      <dgm:spPr/>
    </dgm:pt>
    <dgm:pt modelId="{B348D722-5EC9-4621-AB01-B951B5C397FC}" type="pres">
      <dgm:prSet presAssocID="{31248B53-FFFB-45BD-A245-C0D25CE39340}" presName="parentLeftMargin" presStyleLbl="node1" presStyleIdx="0" presStyleCnt="3"/>
      <dgm:spPr/>
    </dgm:pt>
    <dgm:pt modelId="{E11689AD-69F7-4BBA-9D9F-2C7A444B8F25}" type="pres">
      <dgm:prSet presAssocID="{31248B53-FFFB-45BD-A245-C0D25CE39340}" presName="parentText" presStyleLbl="node1" presStyleIdx="1" presStyleCnt="3">
        <dgm:presLayoutVars>
          <dgm:chMax val="0"/>
          <dgm:bulletEnabled val="1"/>
        </dgm:presLayoutVars>
      </dgm:prSet>
      <dgm:spPr/>
    </dgm:pt>
    <dgm:pt modelId="{623FDFF9-5118-4567-BAB2-629DC7971D1B}" type="pres">
      <dgm:prSet presAssocID="{31248B53-FFFB-45BD-A245-C0D25CE39340}" presName="negativeSpace" presStyleCnt="0"/>
      <dgm:spPr/>
    </dgm:pt>
    <dgm:pt modelId="{592649F0-24EE-4963-8AC3-DF4BB4D88C17}" type="pres">
      <dgm:prSet presAssocID="{31248B53-FFFB-45BD-A245-C0D25CE39340}" presName="childText" presStyleLbl="conFgAcc1" presStyleIdx="1" presStyleCnt="3">
        <dgm:presLayoutVars>
          <dgm:bulletEnabled val="1"/>
        </dgm:presLayoutVars>
      </dgm:prSet>
      <dgm:spPr/>
    </dgm:pt>
    <dgm:pt modelId="{91237E13-5D09-46BD-9027-3C71C8E3098D}" type="pres">
      <dgm:prSet presAssocID="{B34F789E-606B-427B-B86E-E81AA29E8D59}" presName="spaceBetweenRectangles" presStyleCnt="0"/>
      <dgm:spPr/>
    </dgm:pt>
    <dgm:pt modelId="{C73404AB-BD33-4EE3-960D-FA6BCB3A903D}" type="pres">
      <dgm:prSet presAssocID="{47983FBF-2CAF-4544-B53A-7CB9E1D751F6}" presName="parentLin" presStyleCnt="0"/>
      <dgm:spPr/>
    </dgm:pt>
    <dgm:pt modelId="{5956A692-A0AF-46C8-9671-D89C864AE47C}" type="pres">
      <dgm:prSet presAssocID="{47983FBF-2CAF-4544-B53A-7CB9E1D751F6}" presName="parentLeftMargin" presStyleLbl="node1" presStyleIdx="1" presStyleCnt="3"/>
      <dgm:spPr/>
    </dgm:pt>
    <dgm:pt modelId="{2BBC9458-0A60-4D57-B9DE-0C870E5FF077}" type="pres">
      <dgm:prSet presAssocID="{47983FBF-2CAF-4544-B53A-7CB9E1D751F6}" presName="parentText" presStyleLbl="node1" presStyleIdx="2" presStyleCnt="3">
        <dgm:presLayoutVars>
          <dgm:chMax val="0"/>
          <dgm:bulletEnabled val="1"/>
        </dgm:presLayoutVars>
      </dgm:prSet>
      <dgm:spPr/>
    </dgm:pt>
    <dgm:pt modelId="{8F2A49A4-B6B6-4DAD-B766-E8AECDEC7A86}" type="pres">
      <dgm:prSet presAssocID="{47983FBF-2CAF-4544-B53A-7CB9E1D751F6}" presName="negativeSpace" presStyleCnt="0"/>
      <dgm:spPr/>
    </dgm:pt>
    <dgm:pt modelId="{96BF1918-4B0C-4AC8-9BDD-CD28FB5CD818}" type="pres">
      <dgm:prSet presAssocID="{47983FBF-2CAF-4544-B53A-7CB9E1D751F6}" presName="childText" presStyleLbl="conFgAcc1" presStyleIdx="2" presStyleCnt="3">
        <dgm:presLayoutVars>
          <dgm:bulletEnabled val="1"/>
        </dgm:presLayoutVars>
      </dgm:prSet>
      <dgm:spPr/>
    </dgm:pt>
  </dgm:ptLst>
  <dgm:cxnLst>
    <dgm:cxn modelId="{F26C4D05-A4B5-44C3-A429-7A30826A8AF2}" type="presOf" srcId="{31248B53-FFFB-45BD-A245-C0D25CE39340}" destId="{B348D722-5EC9-4621-AB01-B951B5C397FC}" srcOrd="0" destOrd="0" presId="urn:microsoft.com/office/officeart/2005/8/layout/list1"/>
    <dgm:cxn modelId="{41F06F13-C8BC-4269-A572-2A92ED8BD849}" srcId="{A92C541E-36B6-4D78-8664-72685D796007}" destId="{31248B53-FFFB-45BD-A245-C0D25CE39340}" srcOrd="1" destOrd="0" parTransId="{C41EA196-E8F0-49CB-AAA4-9CF34E3A6DF7}" sibTransId="{B34F789E-606B-427B-B86E-E81AA29E8D59}"/>
    <dgm:cxn modelId="{19883115-8545-4A88-9FAE-24F2BA3F47CE}" type="presOf" srcId="{5D0350D8-C985-478A-BE5E-CCB522E90433}" destId="{A78F11A3-9265-4865-8BC0-792EA7765E13}" srcOrd="1" destOrd="0" presId="urn:microsoft.com/office/officeart/2005/8/layout/list1"/>
    <dgm:cxn modelId="{8C2C551F-593E-4ACC-893A-22AE41904890}" type="presOf" srcId="{A92C541E-36B6-4D78-8664-72685D796007}" destId="{F37B3790-97EC-4263-BFE3-F17368CBB867}" srcOrd="0" destOrd="0" presId="urn:microsoft.com/office/officeart/2005/8/layout/list1"/>
    <dgm:cxn modelId="{5C1FA924-2C7E-4BCB-BE0F-41895C4EF620}" type="presOf" srcId="{56F56AEC-37CC-4CFE-AAC8-04BA6388EE19}" destId="{96BF1918-4B0C-4AC8-9BDD-CD28FB5CD818}" srcOrd="0" destOrd="1" presId="urn:microsoft.com/office/officeart/2005/8/layout/list1"/>
    <dgm:cxn modelId="{976FAE41-F092-4BC2-9747-BB795C7E6A2C}" type="presOf" srcId="{47983FBF-2CAF-4544-B53A-7CB9E1D751F6}" destId="{2BBC9458-0A60-4D57-B9DE-0C870E5FF077}" srcOrd="1" destOrd="0" presId="urn:microsoft.com/office/officeart/2005/8/layout/list1"/>
    <dgm:cxn modelId="{CAA03854-3292-4FB2-B0BE-B2618FCCE388}" type="presOf" srcId="{11C6AF88-97E4-4F8F-91D3-2139AFC02124}" destId="{96BF1918-4B0C-4AC8-9BDD-CD28FB5CD818}" srcOrd="0" destOrd="0" presId="urn:microsoft.com/office/officeart/2005/8/layout/list1"/>
    <dgm:cxn modelId="{D5140688-FB16-4176-846B-2C4C9EA67C38}" srcId="{A92C541E-36B6-4D78-8664-72685D796007}" destId="{5D0350D8-C985-478A-BE5E-CCB522E90433}" srcOrd="0" destOrd="0" parTransId="{0A6EB242-68DE-4C26-88A0-F47633C854A7}" sibTransId="{06289690-2DD1-41D8-98D1-4BCCAF4B4E49}"/>
    <dgm:cxn modelId="{AEF12999-CA0A-427F-BAC8-225E8652CA97}" srcId="{47983FBF-2CAF-4544-B53A-7CB9E1D751F6}" destId="{7860A20D-22AD-4679-B987-31C2A5F29829}" srcOrd="2" destOrd="0" parTransId="{C1180641-6BA5-47A0-8F9E-857AA5FECF06}" sibTransId="{D1181344-FD16-45BD-9D69-82F06027DF70}"/>
    <dgm:cxn modelId="{A0398DA1-291E-4785-B83C-A02C66AABFEF}" type="presOf" srcId="{7860A20D-22AD-4679-B987-31C2A5F29829}" destId="{96BF1918-4B0C-4AC8-9BDD-CD28FB5CD818}" srcOrd="0" destOrd="2" presId="urn:microsoft.com/office/officeart/2005/8/layout/list1"/>
    <dgm:cxn modelId="{267079A7-8C1E-444E-9CC2-B719667C28AC}" type="presOf" srcId="{47983FBF-2CAF-4544-B53A-7CB9E1D751F6}" destId="{5956A692-A0AF-46C8-9671-D89C864AE47C}" srcOrd="0" destOrd="0" presId="urn:microsoft.com/office/officeart/2005/8/layout/list1"/>
    <dgm:cxn modelId="{A8903CB2-C12C-4A5B-90B0-29F0A072BEEF}" type="presOf" srcId="{5D0350D8-C985-478A-BE5E-CCB522E90433}" destId="{0AFAD9C7-50D8-43DB-B08B-887113A84EB6}" srcOrd="0" destOrd="0" presId="urn:microsoft.com/office/officeart/2005/8/layout/list1"/>
    <dgm:cxn modelId="{A2C322B7-58C7-4507-B705-EB71139E6B7A}" srcId="{47983FBF-2CAF-4544-B53A-7CB9E1D751F6}" destId="{56F56AEC-37CC-4CFE-AAC8-04BA6388EE19}" srcOrd="1" destOrd="0" parTransId="{CB52C595-BB49-40AB-AEB9-85E9B02139AC}" sibTransId="{0D4A8C24-9636-454E-9507-02FDA47138B1}"/>
    <dgm:cxn modelId="{DBB698BF-C061-4EB8-B5C7-E64FB5E1DF17}" srcId="{A92C541E-36B6-4D78-8664-72685D796007}" destId="{47983FBF-2CAF-4544-B53A-7CB9E1D751F6}" srcOrd="2" destOrd="0" parTransId="{2F18AB27-8316-4F9B-8F56-7C77D3F1A537}" sibTransId="{9DA2ABBD-4364-4549-9C6B-F0E723FF2A9C}"/>
    <dgm:cxn modelId="{BF669CCB-54DF-4505-939B-5CBE96AAC275}" srcId="{47983FBF-2CAF-4544-B53A-7CB9E1D751F6}" destId="{11C6AF88-97E4-4F8F-91D3-2139AFC02124}" srcOrd="0" destOrd="0" parTransId="{42DEEBD7-8449-4D1A-A250-A8C023F51A0E}" sibTransId="{4FFA1EDD-66B5-4676-A17B-CF9BDF7289B4}"/>
    <dgm:cxn modelId="{08D28AEE-420A-4977-B876-28A54E2FEF13}" type="presOf" srcId="{31248B53-FFFB-45BD-A245-C0D25CE39340}" destId="{E11689AD-69F7-4BBA-9D9F-2C7A444B8F25}" srcOrd="1" destOrd="0" presId="urn:microsoft.com/office/officeart/2005/8/layout/list1"/>
    <dgm:cxn modelId="{527A862E-CBA0-4BD0-BB60-643F5C57CC61}" type="presParOf" srcId="{F37B3790-97EC-4263-BFE3-F17368CBB867}" destId="{25F3E1D1-BD0A-4654-88E5-6D271DE45EF8}" srcOrd="0" destOrd="0" presId="urn:microsoft.com/office/officeart/2005/8/layout/list1"/>
    <dgm:cxn modelId="{FAD77307-D579-45D9-B01D-363D3965682D}" type="presParOf" srcId="{25F3E1D1-BD0A-4654-88E5-6D271DE45EF8}" destId="{0AFAD9C7-50D8-43DB-B08B-887113A84EB6}" srcOrd="0" destOrd="0" presId="urn:microsoft.com/office/officeart/2005/8/layout/list1"/>
    <dgm:cxn modelId="{337FA9D0-8D3A-40AB-BE0E-B3183B519E00}" type="presParOf" srcId="{25F3E1D1-BD0A-4654-88E5-6D271DE45EF8}" destId="{A78F11A3-9265-4865-8BC0-792EA7765E13}" srcOrd="1" destOrd="0" presId="urn:microsoft.com/office/officeart/2005/8/layout/list1"/>
    <dgm:cxn modelId="{01798F0A-A510-4F85-A88E-E26A79212DF9}" type="presParOf" srcId="{F37B3790-97EC-4263-BFE3-F17368CBB867}" destId="{97229B4C-6D76-41FC-94CE-79DD88B5AD40}" srcOrd="1" destOrd="0" presId="urn:microsoft.com/office/officeart/2005/8/layout/list1"/>
    <dgm:cxn modelId="{D6C9DD88-BA50-445E-AB35-242575694B9C}" type="presParOf" srcId="{F37B3790-97EC-4263-BFE3-F17368CBB867}" destId="{29E225EA-3A14-4E7D-A820-F35D17E2EAC6}" srcOrd="2" destOrd="0" presId="urn:microsoft.com/office/officeart/2005/8/layout/list1"/>
    <dgm:cxn modelId="{D6B72B52-20A5-4911-BA2C-75CAEED7F5D9}" type="presParOf" srcId="{F37B3790-97EC-4263-BFE3-F17368CBB867}" destId="{2F44A4ED-2F97-41DA-9993-1BA12ADA12F4}" srcOrd="3" destOrd="0" presId="urn:microsoft.com/office/officeart/2005/8/layout/list1"/>
    <dgm:cxn modelId="{B156C447-BC30-4D2E-8DD3-135B99B389C8}" type="presParOf" srcId="{F37B3790-97EC-4263-BFE3-F17368CBB867}" destId="{B3C6385B-819B-49D9-B2CA-18DB6A9267E7}" srcOrd="4" destOrd="0" presId="urn:microsoft.com/office/officeart/2005/8/layout/list1"/>
    <dgm:cxn modelId="{4FA87A24-C232-4C6F-A4FD-EF6BE6EF1FE3}" type="presParOf" srcId="{B3C6385B-819B-49D9-B2CA-18DB6A9267E7}" destId="{B348D722-5EC9-4621-AB01-B951B5C397FC}" srcOrd="0" destOrd="0" presId="urn:microsoft.com/office/officeart/2005/8/layout/list1"/>
    <dgm:cxn modelId="{8D999CB0-6BD8-4E4E-8582-935A8F17D5B7}" type="presParOf" srcId="{B3C6385B-819B-49D9-B2CA-18DB6A9267E7}" destId="{E11689AD-69F7-4BBA-9D9F-2C7A444B8F25}" srcOrd="1" destOrd="0" presId="urn:microsoft.com/office/officeart/2005/8/layout/list1"/>
    <dgm:cxn modelId="{C2C59B75-3BDD-4499-8B79-E174516422AE}" type="presParOf" srcId="{F37B3790-97EC-4263-BFE3-F17368CBB867}" destId="{623FDFF9-5118-4567-BAB2-629DC7971D1B}" srcOrd="5" destOrd="0" presId="urn:microsoft.com/office/officeart/2005/8/layout/list1"/>
    <dgm:cxn modelId="{1AEF26F9-3527-47B5-A0EA-0BAEEAE94791}" type="presParOf" srcId="{F37B3790-97EC-4263-BFE3-F17368CBB867}" destId="{592649F0-24EE-4963-8AC3-DF4BB4D88C17}" srcOrd="6" destOrd="0" presId="urn:microsoft.com/office/officeart/2005/8/layout/list1"/>
    <dgm:cxn modelId="{B253CA80-6FE7-4B55-A2A5-F2F9F3C23D8C}" type="presParOf" srcId="{F37B3790-97EC-4263-BFE3-F17368CBB867}" destId="{91237E13-5D09-46BD-9027-3C71C8E3098D}" srcOrd="7" destOrd="0" presId="urn:microsoft.com/office/officeart/2005/8/layout/list1"/>
    <dgm:cxn modelId="{4B515B97-AC23-4F73-BCBA-00BBD5F63719}" type="presParOf" srcId="{F37B3790-97EC-4263-BFE3-F17368CBB867}" destId="{C73404AB-BD33-4EE3-960D-FA6BCB3A903D}" srcOrd="8" destOrd="0" presId="urn:microsoft.com/office/officeart/2005/8/layout/list1"/>
    <dgm:cxn modelId="{18ECE9AF-DF3F-42FB-B734-7D2D63962403}" type="presParOf" srcId="{C73404AB-BD33-4EE3-960D-FA6BCB3A903D}" destId="{5956A692-A0AF-46C8-9671-D89C864AE47C}" srcOrd="0" destOrd="0" presId="urn:microsoft.com/office/officeart/2005/8/layout/list1"/>
    <dgm:cxn modelId="{999A2852-F83F-4F01-84EF-FB6C76A01374}" type="presParOf" srcId="{C73404AB-BD33-4EE3-960D-FA6BCB3A903D}" destId="{2BBC9458-0A60-4D57-B9DE-0C870E5FF077}" srcOrd="1" destOrd="0" presId="urn:microsoft.com/office/officeart/2005/8/layout/list1"/>
    <dgm:cxn modelId="{8F1FA600-62BE-4799-A036-76176D56107C}" type="presParOf" srcId="{F37B3790-97EC-4263-BFE3-F17368CBB867}" destId="{8F2A49A4-B6B6-4DAD-B766-E8AECDEC7A86}" srcOrd="9" destOrd="0" presId="urn:microsoft.com/office/officeart/2005/8/layout/list1"/>
    <dgm:cxn modelId="{CFBC349F-D8CF-47C5-8CA2-B983F9F0EBBA}" type="presParOf" srcId="{F37B3790-97EC-4263-BFE3-F17368CBB867}" destId="{96BF1918-4B0C-4AC8-9BDD-CD28FB5CD818}"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83AB14-4365-4A69-9CF7-93EF84685E61}" type="doc">
      <dgm:prSet loTypeId="urn:microsoft.com/office/officeart/2008/layout/PictureStrips" loCatId="picture" qsTypeId="urn:microsoft.com/office/officeart/2005/8/quickstyle/simple2" qsCatId="simple" csTypeId="urn:microsoft.com/office/officeart/2005/8/colors/colorful4" csCatId="colorful" phldr="1"/>
      <dgm:spPr/>
      <dgm:t>
        <a:bodyPr/>
        <a:lstStyle/>
        <a:p>
          <a:endParaRPr lang="en-US"/>
        </a:p>
      </dgm:t>
    </dgm:pt>
    <dgm:pt modelId="{66E9FFA4-A7E7-4F00-98DB-37B8290F4BF4}">
      <dgm:prSet custT="1"/>
      <dgm:spPr/>
      <dgm:t>
        <a:bodyPr/>
        <a:lstStyle/>
        <a:p>
          <a:r>
            <a:rPr lang="hu-HU" sz="1600" b="1" i="0" baseline="0" dirty="0">
              <a:solidFill>
                <a:schemeClr val="tx1"/>
              </a:solidFill>
            </a:rPr>
            <a:t>pedagógus</a:t>
          </a:r>
          <a:r>
            <a:rPr lang="hu-HU" sz="1000" b="0" i="0" baseline="0" dirty="0">
              <a:solidFill>
                <a:schemeClr val="tx1"/>
              </a:solidFill>
            </a:rPr>
            <a:t> alapképzési szakok </a:t>
          </a:r>
          <a:br>
            <a:rPr lang="hu-HU" sz="1000" b="0" i="0" baseline="0" dirty="0">
              <a:solidFill>
                <a:schemeClr val="tx1"/>
              </a:solidFill>
            </a:rPr>
          </a:br>
          <a:r>
            <a:rPr lang="hu-HU" sz="1000" b="0" i="0" baseline="0" dirty="0">
              <a:solidFill>
                <a:schemeClr val="tx1"/>
              </a:solidFill>
            </a:rPr>
            <a:t>(tanító, óvodapedagógus, kisgyermeknevelő) </a:t>
          </a:r>
          <a:endParaRPr lang="en-US" sz="1000" dirty="0">
            <a:solidFill>
              <a:schemeClr val="tx1"/>
            </a:solidFill>
          </a:endParaRPr>
        </a:p>
      </dgm:t>
    </dgm:pt>
    <dgm:pt modelId="{049086CA-5113-4C89-8D0C-10922507B6B9}" type="parTrans" cxnId="{03BBD718-9FAA-44BA-8404-FDE0BC3203DC}">
      <dgm:prSet/>
      <dgm:spPr/>
      <dgm:t>
        <a:bodyPr/>
        <a:lstStyle/>
        <a:p>
          <a:endParaRPr lang="en-US" sz="2800">
            <a:solidFill>
              <a:schemeClr val="tx1"/>
            </a:solidFill>
          </a:endParaRPr>
        </a:p>
      </dgm:t>
    </dgm:pt>
    <dgm:pt modelId="{A5C0541E-1710-4130-BA52-177F16CC0DED}" type="sibTrans" cxnId="{03BBD718-9FAA-44BA-8404-FDE0BC3203DC}">
      <dgm:prSet/>
      <dgm:spPr/>
      <dgm:t>
        <a:bodyPr/>
        <a:lstStyle/>
        <a:p>
          <a:endParaRPr lang="en-US" sz="2800">
            <a:solidFill>
              <a:schemeClr val="tx1"/>
            </a:solidFill>
          </a:endParaRPr>
        </a:p>
      </dgm:t>
    </dgm:pt>
    <dgm:pt modelId="{41FA3F5D-94A4-4DDA-B28E-622DBBAE8898}">
      <dgm:prSet custT="1"/>
      <dgm:spPr/>
      <dgm:t>
        <a:bodyPr/>
        <a:lstStyle/>
        <a:p>
          <a:r>
            <a:rPr lang="hu-HU" sz="1600" b="1" i="0" baseline="0">
              <a:solidFill>
                <a:schemeClr val="tx1"/>
              </a:solidFill>
            </a:rPr>
            <a:t>andragógia</a:t>
          </a:r>
          <a:r>
            <a:rPr lang="hu-HU" sz="1000" b="0" i="0" baseline="0">
              <a:solidFill>
                <a:schemeClr val="tx1"/>
              </a:solidFill>
            </a:rPr>
            <a:t>,</a:t>
          </a:r>
          <a:br>
            <a:rPr lang="hu-HU" sz="1000" b="0" i="0" baseline="0">
              <a:solidFill>
                <a:schemeClr val="tx1"/>
              </a:solidFill>
            </a:rPr>
          </a:br>
          <a:r>
            <a:rPr lang="hu-HU" sz="1000" b="0" i="0" baseline="0">
              <a:solidFill>
                <a:schemeClr val="tx1"/>
              </a:solidFill>
            </a:rPr>
            <a:t> </a:t>
          </a:r>
          <a:r>
            <a:rPr lang="hu-HU" sz="1600" b="1" i="0" baseline="0">
              <a:solidFill>
                <a:schemeClr val="tx1"/>
              </a:solidFill>
            </a:rPr>
            <a:t>közösségszervező</a:t>
          </a:r>
          <a:r>
            <a:rPr lang="hu-HU" sz="1000" b="0" i="0" baseline="0">
              <a:solidFill>
                <a:schemeClr val="tx1"/>
              </a:solidFill>
            </a:rPr>
            <a:t> </a:t>
          </a:r>
          <a:br>
            <a:rPr lang="hu-HU" sz="1000" b="0" i="0" baseline="0">
              <a:solidFill>
                <a:schemeClr val="tx1"/>
              </a:solidFill>
            </a:rPr>
          </a:br>
          <a:r>
            <a:rPr lang="hu-HU" sz="1000" b="0" i="0" baseline="0">
              <a:solidFill>
                <a:schemeClr val="tx1"/>
              </a:solidFill>
            </a:rPr>
            <a:t>alapképzési szak; </a:t>
          </a:r>
          <a:endParaRPr lang="en-US" sz="1000" dirty="0">
            <a:solidFill>
              <a:schemeClr val="tx1"/>
            </a:solidFill>
          </a:endParaRPr>
        </a:p>
      </dgm:t>
    </dgm:pt>
    <dgm:pt modelId="{45A7EDD7-5F48-4374-A1C3-3D70AD7B0779}" type="parTrans" cxnId="{889567C2-BD9E-4D2F-AB16-8AE139F22F7E}">
      <dgm:prSet/>
      <dgm:spPr/>
      <dgm:t>
        <a:bodyPr/>
        <a:lstStyle/>
        <a:p>
          <a:endParaRPr lang="en-US" sz="2800">
            <a:solidFill>
              <a:schemeClr val="tx1"/>
            </a:solidFill>
          </a:endParaRPr>
        </a:p>
      </dgm:t>
    </dgm:pt>
    <dgm:pt modelId="{F8B1D1C2-1B40-4B92-AA16-B9EAF7593FC0}" type="sibTrans" cxnId="{889567C2-BD9E-4D2F-AB16-8AE139F22F7E}">
      <dgm:prSet/>
      <dgm:spPr/>
      <dgm:t>
        <a:bodyPr/>
        <a:lstStyle/>
        <a:p>
          <a:endParaRPr lang="en-US" sz="2800">
            <a:solidFill>
              <a:schemeClr val="tx1"/>
            </a:solidFill>
          </a:endParaRPr>
        </a:p>
      </dgm:t>
    </dgm:pt>
    <dgm:pt modelId="{423A3F6A-D57F-4C30-83E9-3E54BB800669}">
      <dgm:prSet custT="1"/>
      <dgm:spPr/>
      <dgm:t>
        <a:bodyPr/>
        <a:lstStyle/>
        <a:p>
          <a:r>
            <a:rPr lang="hu-HU" sz="1600" b="1" i="0" baseline="0" dirty="0">
              <a:solidFill>
                <a:schemeClr val="tx1"/>
              </a:solidFill>
            </a:rPr>
            <a:t>művelődésszervező, </a:t>
          </a:r>
          <a:br>
            <a:rPr lang="hu-HU" sz="1600" b="1" i="0" baseline="0" dirty="0">
              <a:solidFill>
                <a:schemeClr val="tx1"/>
              </a:solidFill>
            </a:rPr>
          </a:br>
          <a:r>
            <a:rPr lang="hu-HU" sz="1600" b="1" i="0" baseline="0" dirty="0">
              <a:solidFill>
                <a:schemeClr val="tx1"/>
              </a:solidFill>
            </a:rPr>
            <a:t>személyügyi szervező, </a:t>
          </a:r>
          <a:br>
            <a:rPr lang="hu-HU" sz="1600" b="1" i="0" baseline="0" dirty="0">
              <a:solidFill>
                <a:schemeClr val="tx1"/>
              </a:solidFill>
            </a:rPr>
          </a:br>
          <a:r>
            <a:rPr lang="hu-HU" sz="1600" b="1" i="0" baseline="0" dirty="0">
              <a:solidFill>
                <a:schemeClr val="tx1"/>
              </a:solidFill>
            </a:rPr>
            <a:t>munkavállalási tanácsadó</a:t>
          </a:r>
          <a:br>
            <a:rPr lang="hu-HU" sz="1000" b="0" i="0" baseline="0" dirty="0">
              <a:solidFill>
                <a:schemeClr val="tx1"/>
              </a:solidFill>
            </a:rPr>
          </a:br>
          <a:r>
            <a:rPr lang="hu-HU" sz="1000" b="0" i="0" baseline="0" dirty="0">
              <a:solidFill>
                <a:schemeClr val="tx1"/>
              </a:solidFill>
            </a:rPr>
            <a:t>az ezekkel </a:t>
          </a:r>
          <a:r>
            <a:rPr lang="hu-HU" sz="1000" b="0" i="0" baseline="0">
              <a:solidFill>
                <a:schemeClr val="tx1"/>
              </a:solidFill>
            </a:rPr>
            <a:t>megfeleltethető </a:t>
          </a:r>
          <a:br>
            <a:rPr lang="hu-HU" sz="1000" b="0" i="0" baseline="0">
              <a:solidFill>
                <a:schemeClr val="tx1"/>
              </a:solidFill>
            </a:rPr>
          </a:br>
          <a:r>
            <a:rPr lang="hu-HU" sz="1000" b="0" i="0" baseline="0">
              <a:solidFill>
                <a:schemeClr val="tx1"/>
              </a:solidFill>
            </a:rPr>
            <a:t>korábbi </a:t>
          </a:r>
          <a:r>
            <a:rPr lang="hu-HU" sz="1000" b="0" i="0" baseline="0" dirty="0">
              <a:solidFill>
                <a:schemeClr val="tx1"/>
              </a:solidFill>
            </a:rPr>
            <a:t>főiskolai szintű </a:t>
          </a:r>
          <a:r>
            <a:rPr lang="hu-HU" sz="1000" b="0" i="0" baseline="0">
              <a:solidFill>
                <a:schemeClr val="tx1"/>
              </a:solidFill>
            </a:rPr>
            <a:t>szakok (népművelés, közművelődési szakember); </a:t>
          </a:r>
          <a:endParaRPr lang="en-US" sz="1000" dirty="0">
            <a:solidFill>
              <a:schemeClr val="tx1"/>
            </a:solidFill>
          </a:endParaRPr>
        </a:p>
      </dgm:t>
    </dgm:pt>
    <dgm:pt modelId="{B08F0FC2-38E9-49E2-AA02-E04404EFE3D5}" type="parTrans" cxnId="{A0009C0F-E45B-496F-B8BE-EE126260E288}">
      <dgm:prSet/>
      <dgm:spPr/>
      <dgm:t>
        <a:bodyPr/>
        <a:lstStyle/>
        <a:p>
          <a:endParaRPr lang="en-US" sz="2800">
            <a:solidFill>
              <a:schemeClr val="tx1"/>
            </a:solidFill>
          </a:endParaRPr>
        </a:p>
      </dgm:t>
    </dgm:pt>
    <dgm:pt modelId="{CE038FED-9D2F-4947-B2E5-E7A7852A4CFB}" type="sibTrans" cxnId="{A0009C0F-E45B-496F-B8BE-EE126260E288}">
      <dgm:prSet/>
      <dgm:spPr/>
      <dgm:t>
        <a:bodyPr/>
        <a:lstStyle/>
        <a:p>
          <a:endParaRPr lang="en-US" sz="2800">
            <a:solidFill>
              <a:schemeClr val="tx1"/>
            </a:solidFill>
          </a:endParaRPr>
        </a:p>
      </dgm:t>
    </dgm:pt>
    <dgm:pt modelId="{400FF0A3-31C4-4962-8809-122A6AA01F1D}">
      <dgm:prSet custT="1"/>
      <dgm:spPr/>
      <dgm:t>
        <a:bodyPr/>
        <a:lstStyle/>
        <a:p>
          <a:r>
            <a:rPr lang="hu-HU" sz="1600" b="1" i="0" baseline="0" dirty="0">
              <a:solidFill>
                <a:schemeClr val="tx1"/>
              </a:solidFill>
            </a:rPr>
            <a:t>bölcsészet-tudomány</a:t>
          </a:r>
          <a:r>
            <a:rPr lang="hu-HU" sz="1000" b="0" i="0" baseline="0" dirty="0">
              <a:solidFill>
                <a:schemeClr val="tx1"/>
              </a:solidFill>
            </a:rPr>
            <a:t> képzési területről: neveléstudomány (pedagógia) vagy </a:t>
          </a:r>
        </a:p>
        <a:p>
          <a:r>
            <a:rPr lang="hu-HU" sz="1000" b="0" i="0" baseline="0" dirty="0">
              <a:solidFill>
                <a:schemeClr val="tx1"/>
              </a:solidFill>
            </a:rPr>
            <a:t>pszichológiai alapképzési szak; </a:t>
          </a:r>
          <a:endParaRPr lang="en-US" sz="1000" dirty="0">
            <a:solidFill>
              <a:schemeClr val="tx1"/>
            </a:solidFill>
          </a:endParaRPr>
        </a:p>
      </dgm:t>
    </dgm:pt>
    <dgm:pt modelId="{C6C3CDBE-72D0-4DBF-A5B5-F84142377B8A}" type="parTrans" cxnId="{9E496B7C-8BF8-4B8E-8F53-68B0DDAF1B56}">
      <dgm:prSet/>
      <dgm:spPr/>
      <dgm:t>
        <a:bodyPr/>
        <a:lstStyle/>
        <a:p>
          <a:endParaRPr lang="en-US" sz="2800">
            <a:solidFill>
              <a:schemeClr val="tx1"/>
            </a:solidFill>
          </a:endParaRPr>
        </a:p>
      </dgm:t>
    </dgm:pt>
    <dgm:pt modelId="{6D612B30-4E81-4E81-80E6-64D3F841D2D2}" type="sibTrans" cxnId="{9E496B7C-8BF8-4B8E-8F53-68B0DDAF1B56}">
      <dgm:prSet/>
      <dgm:spPr/>
      <dgm:t>
        <a:bodyPr/>
        <a:lstStyle/>
        <a:p>
          <a:endParaRPr lang="en-US" sz="2800">
            <a:solidFill>
              <a:schemeClr val="tx1"/>
            </a:solidFill>
          </a:endParaRPr>
        </a:p>
      </dgm:t>
    </dgm:pt>
    <dgm:pt modelId="{B12158F7-0D36-4A56-8001-F71D21966C67}">
      <dgm:prSet custT="1"/>
      <dgm:spPr/>
      <dgm:t>
        <a:bodyPr/>
        <a:lstStyle/>
        <a:p>
          <a:r>
            <a:rPr lang="hu-HU" sz="1600" b="1" i="0" baseline="0">
              <a:solidFill>
                <a:schemeClr val="tx1"/>
              </a:solidFill>
            </a:rPr>
            <a:t>gazdaságtudományok</a:t>
          </a:r>
          <a:r>
            <a:rPr lang="hu-HU" sz="1600" b="0" i="0" baseline="0">
              <a:solidFill>
                <a:schemeClr val="tx1"/>
              </a:solidFill>
            </a:rPr>
            <a:t> </a:t>
          </a:r>
          <a:br>
            <a:rPr lang="hu-HU" sz="1600" b="0" i="0" baseline="0">
              <a:solidFill>
                <a:schemeClr val="tx1"/>
              </a:solidFill>
            </a:rPr>
          </a:br>
          <a:r>
            <a:rPr lang="hu-HU" sz="1000" b="0" i="0" baseline="0">
              <a:solidFill>
                <a:schemeClr val="tx1"/>
              </a:solidFill>
            </a:rPr>
            <a:t>képzési területről az emberi erőforrások alapképzési szak; </a:t>
          </a:r>
          <a:endParaRPr lang="en-US" sz="1000" dirty="0">
            <a:solidFill>
              <a:schemeClr val="tx1"/>
            </a:solidFill>
          </a:endParaRPr>
        </a:p>
      </dgm:t>
    </dgm:pt>
    <dgm:pt modelId="{5C01F5BF-1D48-4838-B3A0-3DF86054617B}" type="parTrans" cxnId="{0D8A200A-6E45-46FE-BF2F-D132DB47F192}">
      <dgm:prSet/>
      <dgm:spPr/>
      <dgm:t>
        <a:bodyPr/>
        <a:lstStyle/>
        <a:p>
          <a:endParaRPr lang="en-US" sz="2800">
            <a:solidFill>
              <a:schemeClr val="tx1"/>
            </a:solidFill>
          </a:endParaRPr>
        </a:p>
      </dgm:t>
    </dgm:pt>
    <dgm:pt modelId="{332F6201-7500-4242-98F3-3A381CA5C2EB}" type="sibTrans" cxnId="{0D8A200A-6E45-46FE-BF2F-D132DB47F192}">
      <dgm:prSet/>
      <dgm:spPr/>
      <dgm:t>
        <a:bodyPr/>
        <a:lstStyle/>
        <a:p>
          <a:endParaRPr lang="en-US" sz="2800">
            <a:solidFill>
              <a:schemeClr val="tx1"/>
            </a:solidFill>
          </a:endParaRPr>
        </a:p>
      </dgm:t>
    </dgm:pt>
    <dgm:pt modelId="{01E18D31-E2F3-46C2-A889-95D89F80EBAE}">
      <dgm:prSet custT="1"/>
      <dgm:spPr/>
      <dgm:t>
        <a:bodyPr/>
        <a:lstStyle/>
        <a:p>
          <a:r>
            <a:rPr lang="hu-HU" sz="1600" b="1" i="0" baseline="0">
              <a:solidFill>
                <a:schemeClr val="tx1"/>
              </a:solidFill>
            </a:rPr>
            <a:t>társadalomtudomány</a:t>
          </a:r>
          <a:br>
            <a:rPr lang="hu-HU" sz="1400" b="1" i="0" baseline="0">
              <a:solidFill>
                <a:schemeClr val="tx1"/>
              </a:solidFill>
            </a:rPr>
          </a:br>
          <a:r>
            <a:rPr lang="hu-HU" sz="1400" b="0" i="0" baseline="0">
              <a:solidFill>
                <a:schemeClr val="tx1"/>
              </a:solidFill>
            </a:rPr>
            <a:t> </a:t>
          </a:r>
          <a:r>
            <a:rPr lang="hu-HU" sz="1000" b="0" i="0" baseline="0">
              <a:solidFill>
                <a:schemeClr val="tx1"/>
              </a:solidFill>
            </a:rPr>
            <a:t>képzési területről a</a:t>
          </a:r>
        </a:p>
        <a:p>
          <a:r>
            <a:rPr lang="hu-HU" sz="1000" b="0" i="0" baseline="0">
              <a:solidFill>
                <a:schemeClr val="tx1"/>
              </a:solidFill>
            </a:rPr>
            <a:t> szociológia, a</a:t>
          </a:r>
        </a:p>
        <a:p>
          <a:r>
            <a:rPr lang="hu-HU" sz="1000" b="0" i="0" baseline="0">
              <a:solidFill>
                <a:schemeClr val="tx1"/>
              </a:solidFill>
            </a:rPr>
            <a:t> politológia,</a:t>
          </a:r>
        </a:p>
        <a:p>
          <a:r>
            <a:rPr lang="hu-HU" sz="1000" b="0" i="0" baseline="0">
              <a:solidFill>
                <a:schemeClr val="tx1"/>
              </a:solidFill>
            </a:rPr>
            <a:t> az informatikus könyvtáros,</a:t>
          </a:r>
        </a:p>
        <a:p>
          <a:r>
            <a:rPr lang="hu-HU" sz="1000" b="0" i="0" baseline="0">
              <a:solidFill>
                <a:schemeClr val="tx1"/>
              </a:solidFill>
            </a:rPr>
            <a:t> a kulturális antropológia alapképzési szak. </a:t>
          </a:r>
          <a:endParaRPr lang="en-US" sz="1000" dirty="0">
            <a:solidFill>
              <a:schemeClr val="tx1"/>
            </a:solidFill>
          </a:endParaRPr>
        </a:p>
      </dgm:t>
    </dgm:pt>
    <dgm:pt modelId="{6E87B36F-102C-41F1-B20B-0073A492E0F4}" type="parTrans" cxnId="{45DDECEF-DF09-4DBC-BE1D-4EE48ACFBB52}">
      <dgm:prSet/>
      <dgm:spPr/>
      <dgm:t>
        <a:bodyPr/>
        <a:lstStyle/>
        <a:p>
          <a:endParaRPr lang="en-US" sz="2800">
            <a:solidFill>
              <a:schemeClr val="tx1"/>
            </a:solidFill>
          </a:endParaRPr>
        </a:p>
      </dgm:t>
    </dgm:pt>
    <dgm:pt modelId="{5138A48B-27AC-4F70-B589-B71D2202CA37}" type="sibTrans" cxnId="{45DDECEF-DF09-4DBC-BE1D-4EE48ACFBB52}">
      <dgm:prSet/>
      <dgm:spPr/>
      <dgm:t>
        <a:bodyPr/>
        <a:lstStyle/>
        <a:p>
          <a:endParaRPr lang="en-US" sz="2800">
            <a:solidFill>
              <a:schemeClr val="tx1"/>
            </a:solidFill>
          </a:endParaRPr>
        </a:p>
      </dgm:t>
    </dgm:pt>
    <dgm:pt modelId="{938A8D95-6BD0-4FA0-B8C4-03F649B3F5D3}" type="pres">
      <dgm:prSet presAssocID="{8D83AB14-4365-4A69-9CF7-93EF84685E61}" presName="Name0" presStyleCnt="0">
        <dgm:presLayoutVars>
          <dgm:dir/>
          <dgm:resizeHandles val="exact"/>
        </dgm:presLayoutVars>
      </dgm:prSet>
      <dgm:spPr/>
    </dgm:pt>
    <dgm:pt modelId="{377A2E23-3C7F-40E5-B0D7-8AB51F8C15DB}" type="pres">
      <dgm:prSet presAssocID="{66E9FFA4-A7E7-4F00-98DB-37B8290F4BF4}" presName="composite" presStyleCnt="0"/>
      <dgm:spPr/>
    </dgm:pt>
    <dgm:pt modelId="{C0D3F8F4-E4D0-4E81-AF48-BF03DC6AEE7B}" type="pres">
      <dgm:prSet presAssocID="{66E9FFA4-A7E7-4F00-98DB-37B8290F4BF4}" presName="rect1" presStyleLbl="trAlignAcc1" presStyleIdx="0" presStyleCnt="6" custLinFactNeighborX="501" custLinFactNeighborY="-1069">
        <dgm:presLayoutVars>
          <dgm:bulletEnabled val="1"/>
        </dgm:presLayoutVars>
      </dgm:prSet>
      <dgm:spPr/>
    </dgm:pt>
    <dgm:pt modelId="{C648E842-58D0-4835-A036-16E1EAD352F4}" type="pres">
      <dgm:prSet presAssocID="{66E9FFA4-A7E7-4F00-98DB-37B8290F4BF4}" presName="rect2" presStyleLbl="fgImgPlace1" presStyleIdx="0" presStyleCnt="6" custScaleX="84751" custScaleY="85656" custLinFactNeighborX="-2784" custLinFactNeighborY="21252"/>
      <dgm:spPr>
        <a:blipFill>
          <a:blip xmlns:r="http://schemas.openxmlformats.org/officeDocument/2006/relationships" r:embed="rId1">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l="-64000" r="-64000"/>
          </a:stretch>
        </a:blipFill>
      </dgm:spPr>
      <dgm:extLst>
        <a:ext uri="{E40237B7-FDA0-4F09-8148-C483321AD2D9}">
          <dgm14:cNvPr xmlns:dgm14="http://schemas.microsoft.com/office/drawing/2010/diagram" id="0" name="" descr="Diákok a hallban"/>
        </a:ext>
      </dgm:extLst>
    </dgm:pt>
    <dgm:pt modelId="{A5009710-2A24-4F85-8D25-36924916870D}" type="pres">
      <dgm:prSet presAssocID="{A5C0541E-1710-4130-BA52-177F16CC0DED}" presName="sibTrans" presStyleCnt="0"/>
      <dgm:spPr/>
    </dgm:pt>
    <dgm:pt modelId="{E1158273-94CD-4186-9478-D51E4E82E0CE}" type="pres">
      <dgm:prSet presAssocID="{41FA3F5D-94A4-4DDA-B28E-622DBBAE8898}" presName="composite" presStyleCnt="0"/>
      <dgm:spPr/>
    </dgm:pt>
    <dgm:pt modelId="{E074E7CD-D8E8-479C-8A71-78F280F1280E}" type="pres">
      <dgm:prSet presAssocID="{41FA3F5D-94A4-4DDA-B28E-622DBBAE8898}" presName="rect1" presStyleLbl="trAlignAcc1" presStyleIdx="1" presStyleCnt="6">
        <dgm:presLayoutVars>
          <dgm:bulletEnabled val="1"/>
        </dgm:presLayoutVars>
      </dgm:prSet>
      <dgm:spPr/>
    </dgm:pt>
    <dgm:pt modelId="{DDC4B122-F23F-4090-B790-19100747860A}" type="pres">
      <dgm:prSet presAssocID="{41FA3F5D-94A4-4DDA-B28E-622DBBAE8898}" presName="rect2" presStyleLbl="fgImgPlace1" presStyleIdx="1" presStyleCnt="6" custScaleX="88858" custScaleY="80328" custLinFactNeighborX="2728" custLinFactNeighborY="10803"/>
      <dgm:spPr>
        <a:blipFill>
          <a:blip xmlns:r="http://schemas.openxmlformats.org/officeDocument/2006/relationships" r:embed="rId2">
            <a:duotone>
              <a:schemeClr val="accent4">
                <a:hueOff val="-338656"/>
                <a:satOff val="1964"/>
                <a:lumOff val="-261"/>
                <a:alphaOff val="0"/>
                <a:shade val="20000"/>
                <a:satMod val="200000"/>
              </a:schemeClr>
              <a:schemeClr val="accent4">
                <a:hueOff val="-338656"/>
                <a:satOff val="1964"/>
                <a:lumOff val="-261"/>
                <a:alphaOff val="0"/>
                <a:tint val="12000"/>
                <a:satMod val="190000"/>
              </a:schemeClr>
            </a:duotone>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Kézen fogva álló idős és fiatalkorú"/>
        </a:ext>
      </dgm:extLst>
    </dgm:pt>
    <dgm:pt modelId="{A6BE4B57-E45D-4855-AECD-5BA386363FAF}" type="pres">
      <dgm:prSet presAssocID="{F8B1D1C2-1B40-4B92-AA16-B9EAF7593FC0}" presName="sibTrans" presStyleCnt="0"/>
      <dgm:spPr/>
    </dgm:pt>
    <dgm:pt modelId="{0DEDCE98-2F4E-413F-A315-E09053794F68}" type="pres">
      <dgm:prSet presAssocID="{423A3F6A-D57F-4C30-83E9-3E54BB800669}" presName="composite" presStyleCnt="0"/>
      <dgm:spPr/>
    </dgm:pt>
    <dgm:pt modelId="{250467B5-D5D3-41D4-98CC-FD49EF141C5C}" type="pres">
      <dgm:prSet presAssocID="{423A3F6A-D57F-4C30-83E9-3E54BB800669}" presName="rect1" presStyleLbl="trAlignAcc1" presStyleIdx="2" presStyleCnt="6">
        <dgm:presLayoutVars>
          <dgm:bulletEnabled val="1"/>
        </dgm:presLayoutVars>
      </dgm:prSet>
      <dgm:spPr/>
    </dgm:pt>
    <dgm:pt modelId="{D472CE75-DCB0-46F7-999C-D9BE362E544D}" type="pres">
      <dgm:prSet presAssocID="{423A3F6A-D57F-4C30-83E9-3E54BB800669}" presName="rect2" presStyleLbl="fgImgPlace1" presStyleIdx="2" presStyleCnt="6" custScaleX="93771" custScaleY="89293" custLinFactNeighborX="-14273" custLinFactNeighborY="29289"/>
      <dgm:spPr>
        <a:blipFill>
          <a:blip xmlns:r="http://schemas.openxmlformats.org/officeDocument/2006/relationships" r:embed="rId3">
            <a:duotone>
              <a:schemeClr val="accent4">
                <a:hueOff val="-677311"/>
                <a:satOff val="3928"/>
                <a:lumOff val="-523"/>
                <a:alphaOff val="0"/>
                <a:shade val="20000"/>
                <a:satMod val="200000"/>
              </a:schemeClr>
              <a:schemeClr val="accent4">
                <a:hueOff val="-677311"/>
                <a:satOff val="3928"/>
                <a:lumOff val="-523"/>
                <a:alphaOff val="0"/>
                <a:tint val="12000"/>
                <a:satMod val="190000"/>
              </a:schemeClr>
            </a:duotone>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Tanácsadó és beteg"/>
        </a:ext>
      </dgm:extLst>
    </dgm:pt>
    <dgm:pt modelId="{81873199-8CF1-4DE5-B786-9C00B7C295D4}" type="pres">
      <dgm:prSet presAssocID="{CE038FED-9D2F-4947-B2E5-E7A7852A4CFB}" presName="sibTrans" presStyleCnt="0"/>
      <dgm:spPr/>
    </dgm:pt>
    <dgm:pt modelId="{2011E28B-6826-42A4-A464-DB3EDD3B3A92}" type="pres">
      <dgm:prSet presAssocID="{400FF0A3-31C4-4962-8809-122A6AA01F1D}" presName="composite" presStyleCnt="0"/>
      <dgm:spPr/>
    </dgm:pt>
    <dgm:pt modelId="{59EFC7F7-A168-4569-9B5F-B2CD20E2E21A}" type="pres">
      <dgm:prSet presAssocID="{400FF0A3-31C4-4962-8809-122A6AA01F1D}" presName="rect1" presStyleLbl="trAlignAcc1" presStyleIdx="3" presStyleCnt="6">
        <dgm:presLayoutVars>
          <dgm:bulletEnabled val="1"/>
        </dgm:presLayoutVars>
      </dgm:prSet>
      <dgm:spPr/>
    </dgm:pt>
    <dgm:pt modelId="{D7052076-3EC1-4B6C-A5FC-0B87A8E95C73}" type="pres">
      <dgm:prSet presAssocID="{400FF0A3-31C4-4962-8809-122A6AA01F1D}" presName="rect2" presStyleLbl="fgImgPlace1" presStyleIdx="3" presStyleCnt="6" custScaleX="103247" custScaleY="81669"/>
      <dgm:spPr>
        <a:blipFill>
          <a:blip xmlns:r="http://schemas.openxmlformats.org/officeDocument/2006/relationships" r:embed="rId4">
            <a:duotone>
              <a:schemeClr val="accent4">
                <a:hueOff val="-1015967"/>
                <a:satOff val="5893"/>
                <a:lumOff val="-784"/>
                <a:alphaOff val="0"/>
                <a:shade val="20000"/>
                <a:satMod val="200000"/>
              </a:schemeClr>
              <a:schemeClr val="accent4">
                <a:hueOff val="-1015967"/>
                <a:satOff val="5893"/>
                <a:lumOff val="-784"/>
                <a:alphaOff val="0"/>
                <a:tint val="12000"/>
                <a:satMod val="190000"/>
              </a:schemeClr>
            </a:duotone>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Egy laptop néző személyek"/>
        </a:ext>
      </dgm:extLst>
    </dgm:pt>
    <dgm:pt modelId="{57D54026-E7DE-40B4-B17E-C1D0F98A77BE}" type="pres">
      <dgm:prSet presAssocID="{6D612B30-4E81-4E81-80E6-64D3F841D2D2}" presName="sibTrans" presStyleCnt="0"/>
      <dgm:spPr/>
    </dgm:pt>
    <dgm:pt modelId="{BCBD2008-DAAF-4EB9-ADCD-038FD4E48615}" type="pres">
      <dgm:prSet presAssocID="{B12158F7-0D36-4A56-8001-F71D21966C67}" presName="composite" presStyleCnt="0"/>
      <dgm:spPr/>
    </dgm:pt>
    <dgm:pt modelId="{C58C2630-CB44-4D5C-B67B-C1F738517BBF}" type="pres">
      <dgm:prSet presAssocID="{B12158F7-0D36-4A56-8001-F71D21966C67}" presName="rect1" presStyleLbl="trAlignAcc1" presStyleIdx="4" presStyleCnt="6">
        <dgm:presLayoutVars>
          <dgm:bulletEnabled val="1"/>
        </dgm:presLayoutVars>
      </dgm:prSet>
      <dgm:spPr/>
    </dgm:pt>
    <dgm:pt modelId="{82D5C1DC-4BEA-41D9-A296-4059FD719134}" type="pres">
      <dgm:prSet presAssocID="{B12158F7-0D36-4A56-8001-F71D21966C67}" presName="rect2" presStyleLbl="fgImgPlace1" presStyleIdx="4" presStyleCnt="6" custScaleX="86995" custScaleY="77859" custLinFactNeighborX="-8646" custLinFactNeighborY="32915"/>
      <dgm:spPr>
        <a:blipFill>
          <a:blip xmlns:r="http://schemas.openxmlformats.org/officeDocument/2006/relationships" r:embed="rId5">
            <a:duotone>
              <a:schemeClr val="accent4">
                <a:hueOff val="-1354622"/>
                <a:satOff val="7857"/>
                <a:lumOff val="-1046"/>
                <a:alphaOff val="0"/>
                <a:shade val="20000"/>
                <a:satMod val="200000"/>
              </a:schemeClr>
              <a:schemeClr val="accent4">
                <a:hueOff val="-1354622"/>
                <a:satOff val="7857"/>
                <a:lumOff val="-1046"/>
                <a:alphaOff val="0"/>
                <a:tint val="12000"/>
                <a:satMod val="190000"/>
              </a:schemeClr>
            </a:duotone>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Üzleti vitafórum"/>
        </a:ext>
      </dgm:extLst>
    </dgm:pt>
    <dgm:pt modelId="{21C1F087-BB4E-45F8-BE63-7E59A8590C45}" type="pres">
      <dgm:prSet presAssocID="{332F6201-7500-4242-98F3-3A381CA5C2EB}" presName="sibTrans" presStyleCnt="0"/>
      <dgm:spPr/>
    </dgm:pt>
    <dgm:pt modelId="{CB04BD46-2FAC-44ED-AE5D-8EA9E65C37D4}" type="pres">
      <dgm:prSet presAssocID="{01E18D31-E2F3-46C2-A889-95D89F80EBAE}" presName="composite" presStyleCnt="0"/>
      <dgm:spPr/>
    </dgm:pt>
    <dgm:pt modelId="{89FD62B6-38BE-4CAD-AEAC-EA3BA3E5BD1D}" type="pres">
      <dgm:prSet presAssocID="{01E18D31-E2F3-46C2-A889-95D89F80EBAE}" presName="rect1" presStyleLbl="trAlignAcc1" presStyleIdx="5" presStyleCnt="6">
        <dgm:presLayoutVars>
          <dgm:bulletEnabled val="1"/>
        </dgm:presLayoutVars>
      </dgm:prSet>
      <dgm:spPr/>
    </dgm:pt>
    <dgm:pt modelId="{3B401CA3-FAB9-45AC-BDB1-F2C0823E8EAB}" type="pres">
      <dgm:prSet presAssocID="{01E18D31-E2F3-46C2-A889-95D89F80EBAE}" presName="rect2" presStyleLbl="fgImgPlace1" presStyleIdx="5" presStyleCnt="6"/>
      <dgm:spPr>
        <a:blipFill>
          <a:blip xmlns:r="http://schemas.openxmlformats.org/officeDocument/2006/relationships" r:embed="rId6">
            <a:duotone>
              <a:schemeClr val="accent4">
                <a:hueOff val="-1693278"/>
                <a:satOff val="9821"/>
                <a:lumOff val="-1307"/>
                <a:alphaOff val="0"/>
                <a:shade val="20000"/>
                <a:satMod val="200000"/>
              </a:schemeClr>
              <a:schemeClr val="accent4">
                <a:hueOff val="-1693278"/>
                <a:satOff val="9821"/>
                <a:lumOff val="-1307"/>
                <a:alphaOff val="0"/>
                <a:tint val="12000"/>
                <a:satMod val="190000"/>
              </a:schemeClr>
            </a:duotone>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Idős beszélget a munkatársával"/>
        </a:ext>
      </dgm:extLst>
    </dgm:pt>
  </dgm:ptLst>
  <dgm:cxnLst>
    <dgm:cxn modelId="{C3634F07-C0C8-4C2B-B77C-9804FAAF4E21}" type="presOf" srcId="{41FA3F5D-94A4-4DDA-B28E-622DBBAE8898}" destId="{E074E7CD-D8E8-479C-8A71-78F280F1280E}" srcOrd="0" destOrd="0" presId="urn:microsoft.com/office/officeart/2008/layout/PictureStrips"/>
    <dgm:cxn modelId="{D5901309-3CE5-4450-AF12-B3E558EB38EC}" type="presOf" srcId="{400FF0A3-31C4-4962-8809-122A6AA01F1D}" destId="{59EFC7F7-A168-4569-9B5F-B2CD20E2E21A}" srcOrd="0" destOrd="0" presId="urn:microsoft.com/office/officeart/2008/layout/PictureStrips"/>
    <dgm:cxn modelId="{0D8A200A-6E45-46FE-BF2F-D132DB47F192}" srcId="{8D83AB14-4365-4A69-9CF7-93EF84685E61}" destId="{B12158F7-0D36-4A56-8001-F71D21966C67}" srcOrd="4" destOrd="0" parTransId="{5C01F5BF-1D48-4838-B3A0-3DF86054617B}" sibTransId="{332F6201-7500-4242-98F3-3A381CA5C2EB}"/>
    <dgm:cxn modelId="{A0009C0F-E45B-496F-B8BE-EE126260E288}" srcId="{8D83AB14-4365-4A69-9CF7-93EF84685E61}" destId="{423A3F6A-D57F-4C30-83E9-3E54BB800669}" srcOrd="2" destOrd="0" parTransId="{B08F0FC2-38E9-49E2-AA02-E04404EFE3D5}" sibTransId="{CE038FED-9D2F-4947-B2E5-E7A7852A4CFB}"/>
    <dgm:cxn modelId="{45E88514-4EBF-464E-B87F-54721A0A5D1F}" type="presOf" srcId="{8D83AB14-4365-4A69-9CF7-93EF84685E61}" destId="{938A8D95-6BD0-4FA0-B8C4-03F649B3F5D3}" srcOrd="0" destOrd="0" presId="urn:microsoft.com/office/officeart/2008/layout/PictureStrips"/>
    <dgm:cxn modelId="{03BBD718-9FAA-44BA-8404-FDE0BC3203DC}" srcId="{8D83AB14-4365-4A69-9CF7-93EF84685E61}" destId="{66E9FFA4-A7E7-4F00-98DB-37B8290F4BF4}" srcOrd="0" destOrd="0" parTransId="{049086CA-5113-4C89-8D0C-10922507B6B9}" sibTransId="{A5C0541E-1710-4130-BA52-177F16CC0DED}"/>
    <dgm:cxn modelId="{FCFFF731-BEAE-41A0-8453-4817DA9C1AE6}" type="presOf" srcId="{66E9FFA4-A7E7-4F00-98DB-37B8290F4BF4}" destId="{C0D3F8F4-E4D0-4E81-AF48-BF03DC6AEE7B}" srcOrd="0" destOrd="0" presId="urn:microsoft.com/office/officeart/2008/layout/PictureStrips"/>
    <dgm:cxn modelId="{A09F2070-4885-47BB-8700-5915180308D6}" type="presOf" srcId="{01E18D31-E2F3-46C2-A889-95D89F80EBAE}" destId="{89FD62B6-38BE-4CAD-AEAC-EA3BA3E5BD1D}" srcOrd="0" destOrd="0" presId="urn:microsoft.com/office/officeart/2008/layout/PictureStrips"/>
    <dgm:cxn modelId="{9E496B7C-8BF8-4B8E-8F53-68B0DDAF1B56}" srcId="{8D83AB14-4365-4A69-9CF7-93EF84685E61}" destId="{400FF0A3-31C4-4962-8809-122A6AA01F1D}" srcOrd="3" destOrd="0" parTransId="{C6C3CDBE-72D0-4DBF-A5B5-F84142377B8A}" sibTransId="{6D612B30-4E81-4E81-80E6-64D3F841D2D2}"/>
    <dgm:cxn modelId="{889567C2-BD9E-4D2F-AB16-8AE139F22F7E}" srcId="{8D83AB14-4365-4A69-9CF7-93EF84685E61}" destId="{41FA3F5D-94A4-4DDA-B28E-622DBBAE8898}" srcOrd="1" destOrd="0" parTransId="{45A7EDD7-5F48-4374-A1C3-3D70AD7B0779}" sibTransId="{F8B1D1C2-1B40-4B92-AA16-B9EAF7593FC0}"/>
    <dgm:cxn modelId="{AA4B1DCA-9619-48C5-8568-9854FE5602C0}" type="presOf" srcId="{423A3F6A-D57F-4C30-83E9-3E54BB800669}" destId="{250467B5-D5D3-41D4-98CC-FD49EF141C5C}" srcOrd="0" destOrd="0" presId="urn:microsoft.com/office/officeart/2008/layout/PictureStrips"/>
    <dgm:cxn modelId="{CF2404DB-644A-4A6E-88C6-31CD13E0D9D0}" type="presOf" srcId="{B12158F7-0D36-4A56-8001-F71D21966C67}" destId="{C58C2630-CB44-4D5C-B67B-C1F738517BBF}" srcOrd="0" destOrd="0" presId="urn:microsoft.com/office/officeart/2008/layout/PictureStrips"/>
    <dgm:cxn modelId="{45DDECEF-DF09-4DBC-BE1D-4EE48ACFBB52}" srcId="{8D83AB14-4365-4A69-9CF7-93EF84685E61}" destId="{01E18D31-E2F3-46C2-A889-95D89F80EBAE}" srcOrd="5" destOrd="0" parTransId="{6E87B36F-102C-41F1-B20B-0073A492E0F4}" sibTransId="{5138A48B-27AC-4F70-B589-B71D2202CA37}"/>
    <dgm:cxn modelId="{61883D46-643F-45BF-95B7-F5E6C56CA3C3}" type="presParOf" srcId="{938A8D95-6BD0-4FA0-B8C4-03F649B3F5D3}" destId="{377A2E23-3C7F-40E5-B0D7-8AB51F8C15DB}" srcOrd="0" destOrd="0" presId="urn:microsoft.com/office/officeart/2008/layout/PictureStrips"/>
    <dgm:cxn modelId="{A7631CDF-8338-428B-A68F-EE82B56B26D9}" type="presParOf" srcId="{377A2E23-3C7F-40E5-B0D7-8AB51F8C15DB}" destId="{C0D3F8F4-E4D0-4E81-AF48-BF03DC6AEE7B}" srcOrd="0" destOrd="0" presId="urn:microsoft.com/office/officeart/2008/layout/PictureStrips"/>
    <dgm:cxn modelId="{6DA94D6C-B48E-4520-9AAD-60037B35B95F}" type="presParOf" srcId="{377A2E23-3C7F-40E5-B0D7-8AB51F8C15DB}" destId="{C648E842-58D0-4835-A036-16E1EAD352F4}" srcOrd="1" destOrd="0" presId="urn:microsoft.com/office/officeart/2008/layout/PictureStrips"/>
    <dgm:cxn modelId="{93FD345F-FEE0-4CE7-8F05-453C73FF8EAE}" type="presParOf" srcId="{938A8D95-6BD0-4FA0-B8C4-03F649B3F5D3}" destId="{A5009710-2A24-4F85-8D25-36924916870D}" srcOrd="1" destOrd="0" presId="urn:microsoft.com/office/officeart/2008/layout/PictureStrips"/>
    <dgm:cxn modelId="{E1AA6DBC-F49B-4708-9E72-6CA42CEF9049}" type="presParOf" srcId="{938A8D95-6BD0-4FA0-B8C4-03F649B3F5D3}" destId="{E1158273-94CD-4186-9478-D51E4E82E0CE}" srcOrd="2" destOrd="0" presId="urn:microsoft.com/office/officeart/2008/layout/PictureStrips"/>
    <dgm:cxn modelId="{DEA52A5C-A146-494C-9A42-BF0CC945914D}" type="presParOf" srcId="{E1158273-94CD-4186-9478-D51E4E82E0CE}" destId="{E074E7CD-D8E8-479C-8A71-78F280F1280E}" srcOrd="0" destOrd="0" presId="urn:microsoft.com/office/officeart/2008/layout/PictureStrips"/>
    <dgm:cxn modelId="{8A5001F6-0B0E-4133-A0E1-0EDA2C32E34D}" type="presParOf" srcId="{E1158273-94CD-4186-9478-D51E4E82E0CE}" destId="{DDC4B122-F23F-4090-B790-19100747860A}" srcOrd="1" destOrd="0" presId="urn:microsoft.com/office/officeart/2008/layout/PictureStrips"/>
    <dgm:cxn modelId="{27DAAED5-E1CF-442F-85C1-2D0E3C681643}" type="presParOf" srcId="{938A8D95-6BD0-4FA0-B8C4-03F649B3F5D3}" destId="{A6BE4B57-E45D-4855-AECD-5BA386363FAF}" srcOrd="3" destOrd="0" presId="urn:microsoft.com/office/officeart/2008/layout/PictureStrips"/>
    <dgm:cxn modelId="{A2CC8D0B-EFCB-41E5-87F2-AAE65976CBB8}" type="presParOf" srcId="{938A8D95-6BD0-4FA0-B8C4-03F649B3F5D3}" destId="{0DEDCE98-2F4E-413F-A315-E09053794F68}" srcOrd="4" destOrd="0" presId="urn:microsoft.com/office/officeart/2008/layout/PictureStrips"/>
    <dgm:cxn modelId="{E9F05F35-A57D-48FD-822B-A6D8BB7D83FE}" type="presParOf" srcId="{0DEDCE98-2F4E-413F-A315-E09053794F68}" destId="{250467B5-D5D3-41D4-98CC-FD49EF141C5C}" srcOrd="0" destOrd="0" presId="urn:microsoft.com/office/officeart/2008/layout/PictureStrips"/>
    <dgm:cxn modelId="{168CE3E6-D649-4D74-8D28-A2A19C16E6AA}" type="presParOf" srcId="{0DEDCE98-2F4E-413F-A315-E09053794F68}" destId="{D472CE75-DCB0-46F7-999C-D9BE362E544D}" srcOrd="1" destOrd="0" presId="urn:microsoft.com/office/officeart/2008/layout/PictureStrips"/>
    <dgm:cxn modelId="{B2C9424B-5859-45B4-89A9-13E903176842}" type="presParOf" srcId="{938A8D95-6BD0-4FA0-B8C4-03F649B3F5D3}" destId="{81873199-8CF1-4DE5-B786-9C00B7C295D4}" srcOrd="5" destOrd="0" presId="urn:microsoft.com/office/officeart/2008/layout/PictureStrips"/>
    <dgm:cxn modelId="{9ABCAFB2-193A-45A1-B42D-7B2F10D9C682}" type="presParOf" srcId="{938A8D95-6BD0-4FA0-B8C4-03F649B3F5D3}" destId="{2011E28B-6826-42A4-A464-DB3EDD3B3A92}" srcOrd="6" destOrd="0" presId="urn:microsoft.com/office/officeart/2008/layout/PictureStrips"/>
    <dgm:cxn modelId="{AF29F3C1-7280-4F3D-8596-A8F0418E2802}" type="presParOf" srcId="{2011E28B-6826-42A4-A464-DB3EDD3B3A92}" destId="{59EFC7F7-A168-4569-9B5F-B2CD20E2E21A}" srcOrd="0" destOrd="0" presId="urn:microsoft.com/office/officeart/2008/layout/PictureStrips"/>
    <dgm:cxn modelId="{1C3D4736-182E-4DBE-9163-28CC6366BD30}" type="presParOf" srcId="{2011E28B-6826-42A4-A464-DB3EDD3B3A92}" destId="{D7052076-3EC1-4B6C-A5FC-0B87A8E95C73}" srcOrd="1" destOrd="0" presId="urn:microsoft.com/office/officeart/2008/layout/PictureStrips"/>
    <dgm:cxn modelId="{A5E9C201-2EFC-4010-8CC6-65BD734AC431}" type="presParOf" srcId="{938A8D95-6BD0-4FA0-B8C4-03F649B3F5D3}" destId="{57D54026-E7DE-40B4-B17E-C1D0F98A77BE}" srcOrd="7" destOrd="0" presId="urn:microsoft.com/office/officeart/2008/layout/PictureStrips"/>
    <dgm:cxn modelId="{D455E200-A29B-43D1-B576-6E7F22AB5734}" type="presParOf" srcId="{938A8D95-6BD0-4FA0-B8C4-03F649B3F5D3}" destId="{BCBD2008-DAAF-4EB9-ADCD-038FD4E48615}" srcOrd="8" destOrd="0" presId="urn:microsoft.com/office/officeart/2008/layout/PictureStrips"/>
    <dgm:cxn modelId="{C12E8F94-155F-42A4-8EEB-E1AB1BECC752}" type="presParOf" srcId="{BCBD2008-DAAF-4EB9-ADCD-038FD4E48615}" destId="{C58C2630-CB44-4D5C-B67B-C1F738517BBF}" srcOrd="0" destOrd="0" presId="urn:microsoft.com/office/officeart/2008/layout/PictureStrips"/>
    <dgm:cxn modelId="{0A057EF7-A0F3-44B1-9D09-96686C07959B}" type="presParOf" srcId="{BCBD2008-DAAF-4EB9-ADCD-038FD4E48615}" destId="{82D5C1DC-4BEA-41D9-A296-4059FD719134}" srcOrd="1" destOrd="0" presId="urn:microsoft.com/office/officeart/2008/layout/PictureStrips"/>
    <dgm:cxn modelId="{3C5D90C8-C031-45C7-8DFE-EE8F1CF1F987}" type="presParOf" srcId="{938A8D95-6BD0-4FA0-B8C4-03F649B3F5D3}" destId="{21C1F087-BB4E-45F8-BE63-7E59A8590C45}" srcOrd="9" destOrd="0" presId="urn:microsoft.com/office/officeart/2008/layout/PictureStrips"/>
    <dgm:cxn modelId="{8BE582AA-9970-439A-9425-92761ACC3AB2}" type="presParOf" srcId="{938A8D95-6BD0-4FA0-B8C4-03F649B3F5D3}" destId="{CB04BD46-2FAC-44ED-AE5D-8EA9E65C37D4}" srcOrd="10" destOrd="0" presId="urn:microsoft.com/office/officeart/2008/layout/PictureStrips"/>
    <dgm:cxn modelId="{70D46724-6A17-4374-A3A2-14AF82F94029}" type="presParOf" srcId="{CB04BD46-2FAC-44ED-AE5D-8EA9E65C37D4}" destId="{89FD62B6-38BE-4CAD-AEAC-EA3BA3E5BD1D}" srcOrd="0" destOrd="0" presId="urn:microsoft.com/office/officeart/2008/layout/PictureStrips"/>
    <dgm:cxn modelId="{B1B6C0C8-D555-406D-8D55-73AB02128102}" type="presParOf" srcId="{CB04BD46-2FAC-44ED-AE5D-8EA9E65C37D4}" destId="{3B401CA3-FAB9-45AC-BDB1-F2C0823E8EA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47F9BD1-15BE-4D40-8CD7-CCE16D6914A2}"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B87E858F-4411-48AF-A8DC-90849A3E8D18}">
      <dgm:prSet/>
      <dgm:spPr/>
      <dgm:t>
        <a:bodyPr/>
        <a:lstStyle/>
        <a:p>
          <a:r>
            <a:rPr lang="hu-HU" dirty="0"/>
            <a:t>kulturális vállalkozások tervezéséhez, szervezéséhez, </a:t>
          </a:r>
          <a:br>
            <a:rPr lang="hu-HU" dirty="0"/>
          </a:br>
          <a:r>
            <a:rPr lang="hu-HU" dirty="0"/>
            <a:t>projekt-tervezéshez és vezetéshez</a:t>
          </a:r>
          <a:endParaRPr lang="en-US" dirty="0"/>
        </a:p>
      </dgm:t>
    </dgm:pt>
    <dgm:pt modelId="{0F18D1F8-54D9-4C7E-B9FF-1042D89686BC}" type="parTrans" cxnId="{3D2CBD24-1E22-4EE3-A38B-87DD00EE194A}">
      <dgm:prSet/>
      <dgm:spPr/>
      <dgm:t>
        <a:bodyPr/>
        <a:lstStyle/>
        <a:p>
          <a:endParaRPr lang="en-US"/>
        </a:p>
      </dgm:t>
    </dgm:pt>
    <dgm:pt modelId="{E9726026-85DB-44EA-BE15-73E145753810}" type="sibTrans" cxnId="{3D2CBD24-1E22-4EE3-A38B-87DD00EE194A}">
      <dgm:prSet/>
      <dgm:spPr/>
      <dgm:t>
        <a:bodyPr/>
        <a:lstStyle/>
        <a:p>
          <a:endParaRPr lang="en-US"/>
        </a:p>
      </dgm:t>
    </dgm:pt>
    <dgm:pt modelId="{CE43BD53-9640-4200-9E00-D6DF70A93BB1}">
      <dgm:prSet/>
      <dgm:spPr/>
      <dgm:t>
        <a:bodyPr/>
        <a:lstStyle/>
        <a:p>
          <a:r>
            <a:rPr lang="hu-HU" dirty="0"/>
            <a:t>igények feltérképezéséhez, </a:t>
          </a:r>
        </a:p>
        <a:p>
          <a:r>
            <a:rPr lang="hu-HU" dirty="0"/>
            <a:t>társadalmi jóllétet segítő kezdeményezésekhez</a:t>
          </a:r>
          <a:endParaRPr lang="en-US" dirty="0"/>
        </a:p>
      </dgm:t>
    </dgm:pt>
    <dgm:pt modelId="{2AF3366F-D2BA-45B5-BE46-2E453D48C019}" type="parTrans" cxnId="{FAF1C703-C722-4D96-B816-4661B5F93BFD}">
      <dgm:prSet/>
      <dgm:spPr/>
      <dgm:t>
        <a:bodyPr/>
        <a:lstStyle/>
        <a:p>
          <a:endParaRPr lang="en-US"/>
        </a:p>
      </dgm:t>
    </dgm:pt>
    <dgm:pt modelId="{C22CA05F-3B07-4577-8BDF-039820655C22}" type="sibTrans" cxnId="{FAF1C703-C722-4D96-B816-4661B5F93BFD}">
      <dgm:prSet/>
      <dgm:spPr/>
      <dgm:t>
        <a:bodyPr/>
        <a:lstStyle/>
        <a:p>
          <a:endParaRPr lang="en-US"/>
        </a:p>
      </dgm:t>
    </dgm:pt>
    <dgm:pt modelId="{031BB0AC-2C1E-46A6-85C1-646DFA91EE0A}">
      <dgm:prSet/>
      <dgm:spPr/>
      <dgm:t>
        <a:bodyPr/>
        <a:lstStyle/>
        <a:p>
          <a:r>
            <a:rPr lang="hu-HU" dirty="0"/>
            <a:t>stratégia-alkotásban való részvételhez, kultúraközvetítéshez</a:t>
          </a:r>
          <a:endParaRPr lang="en-US" dirty="0"/>
        </a:p>
      </dgm:t>
    </dgm:pt>
    <dgm:pt modelId="{11480552-BA84-44E8-A473-D5928A2BE6C1}" type="parTrans" cxnId="{7727C5F8-66C0-4811-9B75-E9B5BB2E8BA7}">
      <dgm:prSet/>
      <dgm:spPr/>
      <dgm:t>
        <a:bodyPr/>
        <a:lstStyle/>
        <a:p>
          <a:endParaRPr lang="en-US"/>
        </a:p>
      </dgm:t>
    </dgm:pt>
    <dgm:pt modelId="{9AB0593C-35AB-406F-8688-984AF47727A9}" type="sibTrans" cxnId="{7727C5F8-66C0-4811-9B75-E9B5BB2E8BA7}">
      <dgm:prSet/>
      <dgm:spPr/>
      <dgm:t>
        <a:bodyPr/>
        <a:lstStyle/>
        <a:p>
          <a:endParaRPr lang="en-US"/>
        </a:p>
      </dgm:t>
    </dgm:pt>
    <dgm:pt modelId="{82582623-9F62-4261-8945-5C170D543D5C}">
      <dgm:prSet/>
      <dgm:spPr/>
      <dgm:t>
        <a:bodyPr/>
        <a:lstStyle/>
        <a:p>
          <a:r>
            <a:rPr lang="hu-HU" dirty="0"/>
            <a:t>[önmenedzseléshez, kutatáshoz, vagy akár önálló vállalkozás tervezéséhez, </a:t>
          </a:r>
          <a:r>
            <a:rPr lang="hu-HU" dirty="0" err="1"/>
            <a:t>StartUp</a:t>
          </a:r>
          <a:r>
            <a:rPr lang="hu-HU" dirty="0"/>
            <a:t> támogatással] </a:t>
          </a:r>
        </a:p>
      </dgm:t>
    </dgm:pt>
    <dgm:pt modelId="{2EE54F48-EE55-494E-A87A-5392AD3036F9}" type="parTrans" cxnId="{8BF33B19-E5F8-4342-AEBD-EEBD462E7D92}">
      <dgm:prSet/>
      <dgm:spPr/>
      <dgm:t>
        <a:bodyPr/>
        <a:lstStyle/>
        <a:p>
          <a:endParaRPr lang="hu-HU"/>
        </a:p>
      </dgm:t>
    </dgm:pt>
    <dgm:pt modelId="{3A2BB7BD-6407-4C88-8C74-056142D3CBD5}" type="sibTrans" cxnId="{8BF33B19-E5F8-4342-AEBD-EEBD462E7D92}">
      <dgm:prSet/>
      <dgm:spPr/>
      <dgm:t>
        <a:bodyPr/>
        <a:lstStyle/>
        <a:p>
          <a:endParaRPr lang="hu-HU"/>
        </a:p>
      </dgm:t>
    </dgm:pt>
    <dgm:pt modelId="{3464C911-5DC8-4A5F-924C-2861150617E4}" type="pres">
      <dgm:prSet presAssocID="{D47F9BD1-15BE-4D40-8CD7-CCE16D6914A2}" presName="Name0" presStyleCnt="0">
        <dgm:presLayoutVars>
          <dgm:dir/>
          <dgm:animLvl val="lvl"/>
          <dgm:resizeHandles val="exact"/>
        </dgm:presLayoutVars>
      </dgm:prSet>
      <dgm:spPr/>
    </dgm:pt>
    <dgm:pt modelId="{12B5AEDD-1B77-4FAD-B77E-6BDD7DD6CDF2}" type="pres">
      <dgm:prSet presAssocID="{B87E858F-4411-48AF-A8DC-90849A3E8D18}" presName="linNode" presStyleCnt="0"/>
      <dgm:spPr/>
    </dgm:pt>
    <dgm:pt modelId="{B014B1A6-F0A3-43A6-B780-BA1B946D9144}" type="pres">
      <dgm:prSet presAssocID="{B87E858F-4411-48AF-A8DC-90849A3E8D18}" presName="parentText" presStyleLbl="node1" presStyleIdx="0" presStyleCnt="4" custScaleX="277778">
        <dgm:presLayoutVars>
          <dgm:chMax val="1"/>
          <dgm:bulletEnabled val="1"/>
        </dgm:presLayoutVars>
      </dgm:prSet>
      <dgm:spPr/>
    </dgm:pt>
    <dgm:pt modelId="{96F7014C-5D7C-4779-9A98-D76BC9FCEE8E}" type="pres">
      <dgm:prSet presAssocID="{E9726026-85DB-44EA-BE15-73E145753810}" presName="sp" presStyleCnt="0"/>
      <dgm:spPr/>
    </dgm:pt>
    <dgm:pt modelId="{4DA30492-464A-4762-9BC4-205D1F856186}" type="pres">
      <dgm:prSet presAssocID="{CE43BD53-9640-4200-9E00-D6DF70A93BB1}" presName="linNode" presStyleCnt="0"/>
      <dgm:spPr/>
    </dgm:pt>
    <dgm:pt modelId="{F4BDFD3C-81A9-489E-9615-C9BD0203AB9F}" type="pres">
      <dgm:prSet presAssocID="{CE43BD53-9640-4200-9E00-D6DF70A93BB1}" presName="parentText" presStyleLbl="node1" presStyleIdx="1" presStyleCnt="4" custScaleX="277597">
        <dgm:presLayoutVars>
          <dgm:chMax val="1"/>
          <dgm:bulletEnabled val="1"/>
        </dgm:presLayoutVars>
      </dgm:prSet>
      <dgm:spPr/>
    </dgm:pt>
    <dgm:pt modelId="{C5C1942B-4254-4E43-931A-B7F459EB0C28}" type="pres">
      <dgm:prSet presAssocID="{C22CA05F-3B07-4577-8BDF-039820655C22}" presName="sp" presStyleCnt="0"/>
      <dgm:spPr/>
    </dgm:pt>
    <dgm:pt modelId="{4B5A7210-2A7D-4EF0-8447-33428966452A}" type="pres">
      <dgm:prSet presAssocID="{031BB0AC-2C1E-46A6-85C1-646DFA91EE0A}" presName="linNode" presStyleCnt="0"/>
      <dgm:spPr/>
    </dgm:pt>
    <dgm:pt modelId="{96D41437-FF0A-4980-A26C-F96092EC732A}" type="pres">
      <dgm:prSet presAssocID="{031BB0AC-2C1E-46A6-85C1-646DFA91EE0A}" presName="parentText" presStyleLbl="node1" presStyleIdx="2" presStyleCnt="4" custScaleX="272263">
        <dgm:presLayoutVars>
          <dgm:chMax val="1"/>
          <dgm:bulletEnabled val="1"/>
        </dgm:presLayoutVars>
      </dgm:prSet>
      <dgm:spPr/>
    </dgm:pt>
    <dgm:pt modelId="{1B1FB1AF-B292-4DA7-8196-DBB3ED69272B}" type="pres">
      <dgm:prSet presAssocID="{9AB0593C-35AB-406F-8688-984AF47727A9}" presName="sp" presStyleCnt="0"/>
      <dgm:spPr/>
    </dgm:pt>
    <dgm:pt modelId="{B267E94A-9E97-4796-980F-3DD646953B09}" type="pres">
      <dgm:prSet presAssocID="{82582623-9F62-4261-8945-5C170D543D5C}" presName="linNode" presStyleCnt="0"/>
      <dgm:spPr/>
    </dgm:pt>
    <dgm:pt modelId="{D1C81342-9B47-4841-8F5D-7270E9A0BD42}" type="pres">
      <dgm:prSet presAssocID="{82582623-9F62-4261-8945-5C170D543D5C}" presName="parentText" presStyleLbl="node1" presStyleIdx="3" presStyleCnt="4" custScaleX="276851">
        <dgm:presLayoutVars>
          <dgm:chMax val="1"/>
          <dgm:bulletEnabled val="1"/>
        </dgm:presLayoutVars>
      </dgm:prSet>
      <dgm:spPr/>
    </dgm:pt>
  </dgm:ptLst>
  <dgm:cxnLst>
    <dgm:cxn modelId="{FAF1C703-C722-4D96-B816-4661B5F93BFD}" srcId="{D47F9BD1-15BE-4D40-8CD7-CCE16D6914A2}" destId="{CE43BD53-9640-4200-9E00-D6DF70A93BB1}" srcOrd="1" destOrd="0" parTransId="{2AF3366F-D2BA-45B5-BE46-2E453D48C019}" sibTransId="{C22CA05F-3B07-4577-8BDF-039820655C22}"/>
    <dgm:cxn modelId="{8BF33B19-E5F8-4342-AEBD-EEBD462E7D92}" srcId="{D47F9BD1-15BE-4D40-8CD7-CCE16D6914A2}" destId="{82582623-9F62-4261-8945-5C170D543D5C}" srcOrd="3" destOrd="0" parTransId="{2EE54F48-EE55-494E-A87A-5392AD3036F9}" sibTransId="{3A2BB7BD-6407-4C88-8C74-056142D3CBD5}"/>
    <dgm:cxn modelId="{3D2CBD24-1E22-4EE3-A38B-87DD00EE194A}" srcId="{D47F9BD1-15BE-4D40-8CD7-CCE16D6914A2}" destId="{B87E858F-4411-48AF-A8DC-90849A3E8D18}" srcOrd="0" destOrd="0" parTransId="{0F18D1F8-54D9-4C7E-B9FF-1042D89686BC}" sibTransId="{E9726026-85DB-44EA-BE15-73E145753810}"/>
    <dgm:cxn modelId="{86ECBB4A-CB77-4D7F-9A77-BE4EF4671101}" type="presOf" srcId="{D47F9BD1-15BE-4D40-8CD7-CCE16D6914A2}" destId="{3464C911-5DC8-4A5F-924C-2861150617E4}" srcOrd="0" destOrd="0" presId="urn:microsoft.com/office/officeart/2005/8/layout/vList5"/>
    <dgm:cxn modelId="{BC630C4C-0C89-4BC3-A9F5-8F85134DBC2F}" type="presOf" srcId="{CE43BD53-9640-4200-9E00-D6DF70A93BB1}" destId="{F4BDFD3C-81A9-489E-9615-C9BD0203AB9F}" srcOrd="0" destOrd="0" presId="urn:microsoft.com/office/officeart/2005/8/layout/vList5"/>
    <dgm:cxn modelId="{61F99D72-A83E-455D-B7D2-5575E94293C5}" type="presOf" srcId="{B87E858F-4411-48AF-A8DC-90849A3E8D18}" destId="{B014B1A6-F0A3-43A6-B780-BA1B946D9144}" srcOrd="0" destOrd="0" presId="urn:microsoft.com/office/officeart/2005/8/layout/vList5"/>
    <dgm:cxn modelId="{EFEE0E7C-5EEF-4E49-9209-A090C98AA9BC}" type="presOf" srcId="{82582623-9F62-4261-8945-5C170D543D5C}" destId="{D1C81342-9B47-4841-8F5D-7270E9A0BD42}" srcOrd="0" destOrd="0" presId="urn:microsoft.com/office/officeart/2005/8/layout/vList5"/>
    <dgm:cxn modelId="{B80BB8DC-C456-450B-A5D9-96BF92E7D1D4}" type="presOf" srcId="{031BB0AC-2C1E-46A6-85C1-646DFA91EE0A}" destId="{96D41437-FF0A-4980-A26C-F96092EC732A}" srcOrd="0" destOrd="0" presId="urn:microsoft.com/office/officeart/2005/8/layout/vList5"/>
    <dgm:cxn modelId="{7727C5F8-66C0-4811-9B75-E9B5BB2E8BA7}" srcId="{D47F9BD1-15BE-4D40-8CD7-CCE16D6914A2}" destId="{031BB0AC-2C1E-46A6-85C1-646DFA91EE0A}" srcOrd="2" destOrd="0" parTransId="{11480552-BA84-44E8-A473-D5928A2BE6C1}" sibTransId="{9AB0593C-35AB-406F-8688-984AF47727A9}"/>
    <dgm:cxn modelId="{04CB68B6-DA59-4CCA-8A38-290034EBD223}" type="presParOf" srcId="{3464C911-5DC8-4A5F-924C-2861150617E4}" destId="{12B5AEDD-1B77-4FAD-B77E-6BDD7DD6CDF2}" srcOrd="0" destOrd="0" presId="urn:microsoft.com/office/officeart/2005/8/layout/vList5"/>
    <dgm:cxn modelId="{DFEAF0FA-2705-4748-AAB1-C5AD5D22ECB4}" type="presParOf" srcId="{12B5AEDD-1B77-4FAD-B77E-6BDD7DD6CDF2}" destId="{B014B1A6-F0A3-43A6-B780-BA1B946D9144}" srcOrd="0" destOrd="0" presId="urn:microsoft.com/office/officeart/2005/8/layout/vList5"/>
    <dgm:cxn modelId="{B0FBDFC2-B020-464C-81BB-8FE9FA70577B}" type="presParOf" srcId="{3464C911-5DC8-4A5F-924C-2861150617E4}" destId="{96F7014C-5D7C-4779-9A98-D76BC9FCEE8E}" srcOrd="1" destOrd="0" presId="urn:microsoft.com/office/officeart/2005/8/layout/vList5"/>
    <dgm:cxn modelId="{03821939-BF7F-4782-9793-F1206C937C59}" type="presParOf" srcId="{3464C911-5DC8-4A5F-924C-2861150617E4}" destId="{4DA30492-464A-4762-9BC4-205D1F856186}" srcOrd="2" destOrd="0" presId="urn:microsoft.com/office/officeart/2005/8/layout/vList5"/>
    <dgm:cxn modelId="{42E2524E-636A-4581-8016-29EEF3253B84}" type="presParOf" srcId="{4DA30492-464A-4762-9BC4-205D1F856186}" destId="{F4BDFD3C-81A9-489E-9615-C9BD0203AB9F}" srcOrd="0" destOrd="0" presId="urn:microsoft.com/office/officeart/2005/8/layout/vList5"/>
    <dgm:cxn modelId="{CD78329B-2B26-4D02-8042-B93C9CEB67F4}" type="presParOf" srcId="{3464C911-5DC8-4A5F-924C-2861150617E4}" destId="{C5C1942B-4254-4E43-931A-B7F459EB0C28}" srcOrd="3" destOrd="0" presId="urn:microsoft.com/office/officeart/2005/8/layout/vList5"/>
    <dgm:cxn modelId="{43D859BB-991C-4A3D-9323-DF949DC162F4}" type="presParOf" srcId="{3464C911-5DC8-4A5F-924C-2861150617E4}" destId="{4B5A7210-2A7D-4EF0-8447-33428966452A}" srcOrd="4" destOrd="0" presId="urn:microsoft.com/office/officeart/2005/8/layout/vList5"/>
    <dgm:cxn modelId="{23AC20EF-3CB0-4B34-AF45-9E78D3B720B0}" type="presParOf" srcId="{4B5A7210-2A7D-4EF0-8447-33428966452A}" destId="{96D41437-FF0A-4980-A26C-F96092EC732A}" srcOrd="0" destOrd="0" presId="urn:microsoft.com/office/officeart/2005/8/layout/vList5"/>
    <dgm:cxn modelId="{97C11E8A-FA53-479C-B6EE-9A323CCA64EA}" type="presParOf" srcId="{3464C911-5DC8-4A5F-924C-2861150617E4}" destId="{1B1FB1AF-B292-4DA7-8196-DBB3ED69272B}" srcOrd="5" destOrd="0" presId="urn:microsoft.com/office/officeart/2005/8/layout/vList5"/>
    <dgm:cxn modelId="{F69FCA2B-D043-4000-8DC0-D303A8FAA01A}" type="presParOf" srcId="{3464C911-5DC8-4A5F-924C-2861150617E4}" destId="{B267E94A-9E97-4796-980F-3DD646953B09}" srcOrd="6" destOrd="0" presId="urn:microsoft.com/office/officeart/2005/8/layout/vList5"/>
    <dgm:cxn modelId="{5B711EB9-7204-4743-8FE9-A36A36EB5DE0}" type="presParOf" srcId="{B267E94A-9E97-4796-980F-3DD646953B09}" destId="{D1C81342-9B47-4841-8F5D-7270E9A0BD42}"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28017F-6735-43D4-8490-8EF96088BDB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0D6C17D4-EF1F-44AA-A84C-3567ED373FEA}">
      <dgm:prSet custT="1"/>
      <dgm:spPr/>
      <dgm:t>
        <a:bodyPr/>
        <a:lstStyle/>
        <a:p>
          <a:r>
            <a:rPr lang="hu-HU" sz="1600"/>
            <a:t>Magyar és nemzetközi kultúra és kultúraközvetítés, különösen a</a:t>
          </a:r>
          <a:endParaRPr lang="en-US" sz="1600" dirty="0"/>
        </a:p>
      </dgm:t>
    </dgm:pt>
    <dgm:pt modelId="{774B713A-8A91-4464-A66E-A50EB431D3A3}" type="parTrans" cxnId="{361616A8-1937-4D56-81AB-5C8685471178}">
      <dgm:prSet/>
      <dgm:spPr/>
      <dgm:t>
        <a:bodyPr/>
        <a:lstStyle/>
        <a:p>
          <a:endParaRPr lang="en-US" sz="1600"/>
        </a:p>
      </dgm:t>
    </dgm:pt>
    <dgm:pt modelId="{A4ACDF26-7AC1-4F9C-A3C2-E83F62E25400}" type="sibTrans" cxnId="{361616A8-1937-4D56-81AB-5C8685471178}">
      <dgm:prSet/>
      <dgm:spPr/>
      <dgm:t>
        <a:bodyPr/>
        <a:lstStyle/>
        <a:p>
          <a:endParaRPr lang="en-US" sz="1600"/>
        </a:p>
      </dgm:t>
    </dgm:pt>
    <dgm:pt modelId="{A1765C04-3CF1-4FDB-A4C1-6A64596CB242}">
      <dgm:prSet custT="1"/>
      <dgm:spPr/>
      <dgm:t>
        <a:bodyPr/>
        <a:lstStyle/>
        <a:p>
          <a:r>
            <a:rPr lang="hu-HU" sz="1600"/>
            <a:t>közművelődés (</a:t>
          </a:r>
          <a:r>
            <a:rPr lang="hu-HU" sz="1600" i="1" u="sng"/>
            <a:t>állami, piaci és nonprofit</a:t>
          </a:r>
          <a:r>
            <a:rPr lang="hu-HU" sz="1600"/>
            <a:t>) intézményeiben, szervezeteiben. </a:t>
          </a:r>
          <a:endParaRPr lang="en-US" sz="1600" dirty="0"/>
        </a:p>
      </dgm:t>
    </dgm:pt>
    <dgm:pt modelId="{1FE76EB1-27AF-45DF-BD54-DE4CE4725036}" type="parTrans" cxnId="{F97A43AC-A9C2-4296-971B-E715C31B6563}">
      <dgm:prSet/>
      <dgm:spPr/>
      <dgm:t>
        <a:bodyPr/>
        <a:lstStyle/>
        <a:p>
          <a:endParaRPr lang="en-US" sz="1600"/>
        </a:p>
      </dgm:t>
    </dgm:pt>
    <dgm:pt modelId="{A5DB2665-1500-4465-BECE-CD3528F2F838}" type="sibTrans" cxnId="{F97A43AC-A9C2-4296-971B-E715C31B6563}">
      <dgm:prSet/>
      <dgm:spPr/>
      <dgm:t>
        <a:bodyPr/>
        <a:lstStyle/>
        <a:p>
          <a:endParaRPr lang="en-US" sz="1600"/>
        </a:p>
      </dgm:t>
    </dgm:pt>
    <dgm:pt modelId="{7D5E70EF-52C8-4520-9A48-C761FE978922}">
      <dgm:prSet custT="1"/>
      <dgm:spPr/>
      <dgm:t>
        <a:bodyPr/>
        <a:lstStyle/>
        <a:p>
          <a:r>
            <a:rPr lang="hu-HU" sz="1600"/>
            <a:t>Hagyományos és új típusú civil társadalmi kezdeményezésekben,</a:t>
          </a:r>
          <a:endParaRPr lang="en-US" sz="1600"/>
        </a:p>
      </dgm:t>
    </dgm:pt>
    <dgm:pt modelId="{530DB810-054F-44B5-914C-20E96C88664B}" type="parTrans" cxnId="{9EC06F2B-44B7-4D38-849F-1DE477F83047}">
      <dgm:prSet/>
      <dgm:spPr/>
      <dgm:t>
        <a:bodyPr/>
        <a:lstStyle/>
        <a:p>
          <a:endParaRPr lang="en-US" sz="1600"/>
        </a:p>
      </dgm:t>
    </dgm:pt>
    <dgm:pt modelId="{02E13FA3-0700-43B9-9E78-66192C0B07D5}" type="sibTrans" cxnId="{9EC06F2B-44B7-4D38-849F-1DE477F83047}">
      <dgm:prSet/>
      <dgm:spPr/>
      <dgm:t>
        <a:bodyPr/>
        <a:lstStyle/>
        <a:p>
          <a:endParaRPr lang="en-US" sz="1600"/>
        </a:p>
      </dgm:t>
    </dgm:pt>
    <dgm:pt modelId="{8E27F67C-92FA-499A-BB16-A605A8B59434}">
      <dgm:prSet custT="1"/>
      <dgm:spPr/>
      <dgm:t>
        <a:bodyPr/>
        <a:lstStyle/>
        <a:p>
          <a:r>
            <a:rPr lang="hu-HU" sz="1600"/>
            <a:t>kisebbségi esélyegyenlőségi, érdekartikulációs, érdekérvényesítési és érdekvédelmi szervezetekben </a:t>
          </a:r>
          <a:endParaRPr lang="en-US" sz="1600" dirty="0"/>
        </a:p>
      </dgm:t>
    </dgm:pt>
    <dgm:pt modelId="{C5874A73-6C02-4A9C-8731-AE3FFB451C42}" type="parTrans" cxnId="{0D7C27FD-020B-4101-AE4C-8D15E7367B16}">
      <dgm:prSet/>
      <dgm:spPr/>
      <dgm:t>
        <a:bodyPr/>
        <a:lstStyle/>
        <a:p>
          <a:endParaRPr lang="en-US" sz="1600"/>
        </a:p>
      </dgm:t>
    </dgm:pt>
    <dgm:pt modelId="{8998E548-3B28-47FF-A62F-53A25EE2D44D}" type="sibTrans" cxnId="{0D7C27FD-020B-4101-AE4C-8D15E7367B16}">
      <dgm:prSet/>
      <dgm:spPr/>
      <dgm:t>
        <a:bodyPr/>
        <a:lstStyle/>
        <a:p>
          <a:endParaRPr lang="en-US" sz="1600"/>
        </a:p>
      </dgm:t>
    </dgm:pt>
    <dgm:pt modelId="{460B42A3-A455-4951-BFA9-DD0F4285E955}">
      <dgm:prSet custT="1"/>
      <dgm:spPr/>
      <dgm:t>
        <a:bodyPr/>
        <a:lstStyle/>
        <a:p>
          <a:r>
            <a:rPr lang="hu-HU" sz="1600"/>
            <a:t>Helyi, regionális, nemzeti és globális szintű társadalomfejlesztési programokban.</a:t>
          </a:r>
          <a:endParaRPr lang="en-US" sz="1600" dirty="0"/>
        </a:p>
      </dgm:t>
    </dgm:pt>
    <dgm:pt modelId="{155659EF-06B3-4D3A-A857-22C98075780E}" type="parTrans" cxnId="{E79ACC5A-5A99-4671-98D7-5526D6C7B0C7}">
      <dgm:prSet/>
      <dgm:spPr/>
      <dgm:t>
        <a:bodyPr/>
        <a:lstStyle/>
        <a:p>
          <a:endParaRPr lang="en-US" sz="1600"/>
        </a:p>
      </dgm:t>
    </dgm:pt>
    <dgm:pt modelId="{9B03AE9B-79D7-455C-AC0B-CAB938835CD0}" type="sibTrans" cxnId="{E79ACC5A-5A99-4671-98D7-5526D6C7B0C7}">
      <dgm:prSet/>
      <dgm:spPr/>
      <dgm:t>
        <a:bodyPr/>
        <a:lstStyle/>
        <a:p>
          <a:endParaRPr lang="en-US" sz="1600"/>
        </a:p>
      </dgm:t>
    </dgm:pt>
    <dgm:pt modelId="{88244BB8-E752-4647-B5DC-32D7F00B119F}">
      <dgm:prSet custT="1"/>
      <dgm:spPr/>
      <dgm:t>
        <a:bodyPr/>
        <a:lstStyle/>
        <a:p>
          <a:r>
            <a:rPr lang="hu-HU" sz="1600"/>
            <a:t>Önálló oktatási vagy kulturális vállalkozás indítása – StartUp programban való részvétel </a:t>
          </a:r>
          <a:endParaRPr lang="en-US" sz="1600" dirty="0"/>
        </a:p>
      </dgm:t>
    </dgm:pt>
    <dgm:pt modelId="{946AE956-8474-49FF-9B69-7B9A0D9E8ED2}" type="parTrans" cxnId="{DC9D64F4-480B-4667-BC87-03542838FE47}">
      <dgm:prSet/>
      <dgm:spPr/>
      <dgm:t>
        <a:bodyPr/>
        <a:lstStyle/>
        <a:p>
          <a:endParaRPr lang="hu-HU" sz="1600"/>
        </a:p>
      </dgm:t>
    </dgm:pt>
    <dgm:pt modelId="{9C4B14BA-5F1A-492E-8791-A47D3382B990}" type="sibTrans" cxnId="{DC9D64F4-480B-4667-BC87-03542838FE47}">
      <dgm:prSet/>
      <dgm:spPr/>
      <dgm:t>
        <a:bodyPr/>
        <a:lstStyle/>
        <a:p>
          <a:endParaRPr lang="hu-HU" sz="1600"/>
        </a:p>
      </dgm:t>
    </dgm:pt>
    <dgm:pt modelId="{6990893A-AB5A-44DF-9687-3A4A3B8E21A6}">
      <dgm:prSet custT="1"/>
      <dgm:spPr/>
      <dgm:t>
        <a:bodyPr/>
        <a:lstStyle/>
        <a:p>
          <a:r>
            <a:rPr lang="hu-HU" sz="1600"/>
            <a:t>LLL – doktori képzés </a:t>
          </a:r>
          <a:endParaRPr lang="en-US" sz="1600" dirty="0"/>
        </a:p>
      </dgm:t>
    </dgm:pt>
    <dgm:pt modelId="{0DA7DE55-C7E4-43EA-8209-8313FCC6D8B5}" type="parTrans" cxnId="{CC88C375-E068-45D6-94D5-ED8D801465D2}">
      <dgm:prSet/>
      <dgm:spPr/>
      <dgm:t>
        <a:bodyPr/>
        <a:lstStyle/>
        <a:p>
          <a:endParaRPr lang="hu-HU"/>
        </a:p>
      </dgm:t>
    </dgm:pt>
    <dgm:pt modelId="{01442008-058F-499E-BB01-A243E81415E0}" type="sibTrans" cxnId="{CC88C375-E068-45D6-94D5-ED8D801465D2}">
      <dgm:prSet/>
      <dgm:spPr/>
      <dgm:t>
        <a:bodyPr/>
        <a:lstStyle/>
        <a:p>
          <a:endParaRPr lang="hu-HU"/>
        </a:p>
      </dgm:t>
    </dgm:pt>
    <dgm:pt modelId="{D1F3665D-77EC-4A7A-B508-752A73177BF7}">
      <dgm:prSet custT="1"/>
      <dgm:spPr/>
      <dgm:t>
        <a:bodyPr/>
        <a:lstStyle/>
        <a:p>
          <a:r>
            <a:rPr lang="hu-HU" sz="1600"/>
            <a:t>Eredeti végzettségének megfelelő munkahelyen extra tudással – karrierépítési lehetőséggel</a:t>
          </a:r>
          <a:endParaRPr lang="en-US" sz="1600" dirty="0"/>
        </a:p>
      </dgm:t>
    </dgm:pt>
    <dgm:pt modelId="{59470C31-053B-41CA-B54C-ECB7D191A7BD}" type="parTrans" cxnId="{0AE249A9-AB43-465E-9D8F-471D6DD15857}">
      <dgm:prSet/>
      <dgm:spPr/>
      <dgm:t>
        <a:bodyPr/>
        <a:lstStyle/>
        <a:p>
          <a:endParaRPr lang="hu-HU"/>
        </a:p>
      </dgm:t>
    </dgm:pt>
    <dgm:pt modelId="{8D46B864-9E4E-4692-9035-34388091CD45}" type="sibTrans" cxnId="{0AE249A9-AB43-465E-9D8F-471D6DD15857}">
      <dgm:prSet/>
      <dgm:spPr/>
      <dgm:t>
        <a:bodyPr/>
        <a:lstStyle/>
        <a:p>
          <a:endParaRPr lang="hu-HU"/>
        </a:p>
      </dgm:t>
    </dgm:pt>
    <dgm:pt modelId="{81784D15-3372-4C8B-B699-05C2008D79DF}" type="pres">
      <dgm:prSet presAssocID="{C128017F-6735-43D4-8490-8EF96088BDB2}" presName="linear" presStyleCnt="0">
        <dgm:presLayoutVars>
          <dgm:dir/>
          <dgm:animLvl val="lvl"/>
          <dgm:resizeHandles val="exact"/>
        </dgm:presLayoutVars>
      </dgm:prSet>
      <dgm:spPr/>
    </dgm:pt>
    <dgm:pt modelId="{F620F85D-1FB9-4D39-9FA1-EACD004E06BF}" type="pres">
      <dgm:prSet presAssocID="{D1F3665D-77EC-4A7A-B508-752A73177BF7}" presName="parentLin" presStyleCnt="0"/>
      <dgm:spPr/>
    </dgm:pt>
    <dgm:pt modelId="{D2939244-1624-422B-B788-1212153BD27C}" type="pres">
      <dgm:prSet presAssocID="{D1F3665D-77EC-4A7A-B508-752A73177BF7}" presName="parentLeftMargin" presStyleLbl="node1" presStyleIdx="0" presStyleCnt="6"/>
      <dgm:spPr/>
    </dgm:pt>
    <dgm:pt modelId="{9DA52853-4FAF-4F61-8A91-7AA5707D20F5}" type="pres">
      <dgm:prSet presAssocID="{D1F3665D-77EC-4A7A-B508-752A73177BF7}" presName="parentText" presStyleLbl="node1" presStyleIdx="0" presStyleCnt="6">
        <dgm:presLayoutVars>
          <dgm:chMax val="0"/>
          <dgm:bulletEnabled val="1"/>
        </dgm:presLayoutVars>
      </dgm:prSet>
      <dgm:spPr/>
    </dgm:pt>
    <dgm:pt modelId="{C355297A-EECB-46B1-B5F0-DC0B9DF543A2}" type="pres">
      <dgm:prSet presAssocID="{D1F3665D-77EC-4A7A-B508-752A73177BF7}" presName="negativeSpace" presStyleCnt="0"/>
      <dgm:spPr/>
    </dgm:pt>
    <dgm:pt modelId="{11A06F08-A65F-468B-A66E-506A6681523D}" type="pres">
      <dgm:prSet presAssocID="{D1F3665D-77EC-4A7A-B508-752A73177BF7}" presName="childText" presStyleLbl="conFgAcc1" presStyleIdx="0" presStyleCnt="6">
        <dgm:presLayoutVars>
          <dgm:bulletEnabled val="1"/>
        </dgm:presLayoutVars>
      </dgm:prSet>
      <dgm:spPr/>
    </dgm:pt>
    <dgm:pt modelId="{6030872C-C1DA-4BD8-A532-F229962CD506}" type="pres">
      <dgm:prSet presAssocID="{8D46B864-9E4E-4692-9035-34388091CD45}" presName="spaceBetweenRectangles" presStyleCnt="0"/>
      <dgm:spPr/>
    </dgm:pt>
    <dgm:pt modelId="{8DD9B4D3-C5DA-45F8-9435-28DA9F70BF46}" type="pres">
      <dgm:prSet presAssocID="{0D6C17D4-EF1F-44AA-A84C-3567ED373FEA}" presName="parentLin" presStyleCnt="0"/>
      <dgm:spPr/>
    </dgm:pt>
    <dgm:pt modelId="{A46FE487-489C-4F51-8D51-BC4E271D3D89}" type="pres">
      <dgm:prSet presAssocID="{0D6C17D4-EF1F-44AA-A84C-3567ED373FEA}" presName="parentLeftMargin" presStyleLbl="node1" presStyleIdx="0" presStyleCnt="6"/>
      <dgm:spPr/>
    </dgm:pt>
    <dgm:pt modelId="{2728C1CC-BCEB-4421-975F-54E099E1E927}" type="pres">
      <dgm:prSet presAssocID="{0D6C17D4-EF1F-44AA-A84C-3567ED373FEA}" presName="parentText" presStyleLbl="node1" presStyleIdx="1" presStyleCnt="6">
        <dgm:presLayoutVars>
          <dgm:chMax val="0"/>
          <dgm:bulletEnabled val="1"/>
        </dgm:presLayoutVars>
      </dgm:prSet>
      <dgm:spPr/>
    </dgm:pt>
    <dgm:pt modelId="{E8DD3107-8726-46DD-98BD-4BB7DECA6E2D}" type="pres">
      <dgm:prSet presAssocID="{0D6C17D4-EF1F-44AA-A84C-3567ED373FEA}" presName="negativeSpace" presStyleCnt="0"/>
      <dgm:spPr/>
    </dgm:pt>
    <dgm:pt modelId="{298625E7-F942-4DA4-8EC5-7E87E10C7C02}" type="pres">
      <dgm:prSet presAssocID="{0D6C17D4-EF1F-44AA-A84C-3567ED373FEA}" presName="childText" presStyleLbl="conFgAcc1" presStyleIdx="1" presStyleCnt="6">
        <dgm:presLayoutVars>
          <dgm:bulletEnabled val="1"/>
        </dgm:presLayoutVars>
      </dgm:prSet>
      <dgm:spPr/>
    </dgm:pt>
    <dgm:pt modelId="{094A6BF5-1D92-431E-80BF-286B3E473D0B}" type="pres">
      <dgm:prSet presAssocID="{A4ACDF26-7AC1-4F9C-A3C2-E83F62E25400}" presName="spaceBetweenRectangles" presStyleCnt="0"/>
      <dgm:spPr/>
    </dgm:pt>
    <dgm:pt modelId="{3461231C-1250-4B6E-8125-6BEB79E9DD5F}" type="pres">
      <dgm:prSet presAssocID="{7D5E70EF-52C8-4520-9A48-C761FE978922}" presName="parentLin" presStyleCnt="0"/>
      <dgm:spPr/>
    </dgm:pt>
    <dgm:pt modelId="{1E6E00F6-5185-4F5B-9055-A844910C7E75}" type="pres">
      <dgm:prSet presAssocID="{7D5E70EF-52C8-4520-9A48-C761FE978922}" presName="parentLeftMargin" presStyleLbl="node1" presStyleIdx="1" presStyleCnt="6"/>
      <dgm:spPr/>
    </dgm:pt>
    <dgm:pt modelId="{0C0B6672-834B-4157-AB59-4B7F5FC28114}" type="pres">
      <dgm:prSet presAssocID="{7D5E70EF-52C8-4520-9A48-C761FE978922}" presName="parentText" presStyleLbl="node1" presStyleIdx="2" presStyleCnt="6">
        <dgm:presLayoutVars>
          <dgm:chMax val="0"/>
          <dgm:bulletEnabled val="1"/>
        </dgm:presLayoutVars>
      </dgm:prSet>
      <dgm:spPr/>
    </dgm:pt>
    <dgm:pt modelId="{520EA511-C5D9-43C0-9A6B-4BF973091D7C}" type="pres">
      <dgm:prSet presAssocID="{7D5E70EF-52C8-4520-9A48-C761FE978922}" presName="negativeSpace" presStyleCnt="0"/>
      <dgm:spPr/>
    </dgm:pt>
    <dgm:pt modelId="{63A9FDE7-9419-4C4D-A704-866CFA0DB3CE}" type="pres">
      <dgm:prSet presAssocID="{7D5E70EF-52C8-4520-9A48-C761FE978922}" presName="childText" presStyleLbl="conFgAcc1" presStyleIdx="2" presStyleCnt="6">
        <dgm:presLayoutVars>
          <dgm:bulletEnabled val="1"/>
        </dgm:presLayoutVars>
      </dgm:prSet>
      <dgm:spPr/>
    </dgm:pt>
    <dgm:pt modelId="{3173657F-89D0-4DF8-984C-A6E3F654578B}" type="pres">
      <dgm:prSet presAssocID="{02E13FA3-0700-43B9-9E78-66192C0B07D5}" presName="spaceBetweenRectangles" presStyleCnt="0"/>
      <dgm:spPr/>
    </dgm:pt>
    <dgm:pt modelId="{2B59E859-C71F-415C-AE0B-8457F9BBEA7F}" type="pres">
      <dgm:prSet presAssocID="{460B42A3-A455-4951-BFA9-DD0F4285E955}" presName="parentLin" presStyleCnt="0"/>
      <dgm:spPr/>
    </dgm:pt>
    <dgm:pt modelId="{DD617473-5C74-40FF-82E1-252D68BAC3EC}" type="pres">
      <dgm:prSet presAssocID="{460B42A3-A455-4951-BFA9-DD0F4285E955}" presName="parentLeftMargin" presStyleLbl="node1" presStyleIdx="2" presStyleCnt="6"/>
      <dgm:spPr/>
    </dgm:pt>
    <dgm:pt modelId="{8533D554-C6D8-43A6-B82E-730C75921FBF}" type="pres">
      <dgm:prSet presAssocID="{460B42A3-A455-4951-BFA9-DD0F4285E955}" presName="parentText" presStyleLbl="node1" presStyleIdx="3" presStyleCnt="6">
        <dgm:presLayoutVars>
          <dgm:chMax val="0"/>
          <dgm:bulletEnabled val="1"/>
        </dgm:presLayoutVars>
      </dgm:prSet>
      <dgm:spPr/>
    </dgm:pt>
    <dgm:pt modelId="{29B37E68-A880-4B3F-9B49-BB2E6BD45A56}" type="pres">
      <dgm:prSet presAssocID="{460B42A3-A455-4951-BFA9-DD0F4285E955}" presName="negativeSpace" presStyleCnt="0"/>
      <dgm:spPr/>
    </dgm:pt>
    <dgm:pt modelId="{327CBE9C-41D8-419D-9820-0FD6CA10AB1C}" type="pres">
      <dgm:prSet presAssocID="{460B42A3-A455-4951-BFA9-DD0F4285E955}" presName="childText" presStyleLbl="conFgAcc1" presStyleIdx="3" presStyleCnt="6">
        <dgm:presLayoutVars>
          <dgm:bulletEnabled val="1"/>
        </dgm:presLayoutVars>
      </dgm:prSet>
      <dgm:spPr/>
    </dgm:pt>
    <dgm:pt modelId="{826968DD-D58F-4C2C-B77E-C0847C25631B}" type="pres">
      <dgm:prSet presAssocID="{9B03AE9B-79D7-455C-AC0B-CAB938835CD0}" presName="spaceBetweenRectangles" presStyleCnt="0"/>
      <dgm:spPr/>
    </dgm:pt>
    <dgm:pt modelId="{83026E47-D34A-41FD-9877-3858AE2D1A80}" type="pres">
      <dgm:prSet presAssocID="{88244BB8-E752-4647-B5DC-32D7F00B119F}" presName="parentLin" presStyleCnt="0"/>
      <dgm:spPr/>
    </dgm:pt>
    <dgm:pt modelId="{DBF047A9-F722-452F-84FC-5A5689701186}" type="pres">
      <dgm:prSet presAssocID="{88244BB8-E752-4647-B5DC-32D7F00B119F}" presName="parentLeftMargin" presStyleLbl="node1" presStyleIdx="3" presStyleCnt="6"/>
      <dgm:spPr/>
    </dgm:pt>
    <dgm:pt modelId="{E39A6331-F5F7-4D41-B223-BA5F70C43BEC}" type="pres">
      <dgm:prSet presAssocID="{88244BB8-E752-4647-B5DC-32D7F00B119F}" presName="parentText" presStyleLbl="node1" presStyleIdx="4" presStyleCnt="6">
        <dgm:presLayoutVars>
          <dgm:chMax val="0"/>
          <dgm:bulletEnabled val="1"/>
        </dgm:presLayoutVars>
      </dgm:prSet>
      <dgm:spPr/>
    </dgm:pt>
    <dgm:pt modelId="{A76134B4-5FFC-4331-AAC9-B50FCF6D7A22}" type="pres">
      <dgm:prSet presAssocID="{88244BB8-E752-4647-B5DC-32D7F00B119F}" presName="negativeSpace" presStyleCnt="0"/>
      <dgm:spPr/>
    </dgm:pt>
    <dgm:pt modelId="{326E12FC-A6CE-40D6-98A8-340DF02046FC}" type="pres">
      <dgm:prSet presAssocID="{88244BB8-E752-4647-B5DC-32D7F00B119F}" presName="childText" presStyleLbl="conFgAcc1" presStyleIdx="4" presStyleCnt="6">
        <dgm:presLayoutVars>
          <dgm:bulletEnabled val="1"/>
        </dgm:presLayoutVars>
      </dgm:prSet>
      <dgm:spPr/>
    </dgm:pt>
    <dgm:pt modelId="{BABC7A36-7D6E-46C9-B39A-24E2DF44579B}" type="pres">
      <dgm:prSet presAssocID="{9C4B14BA-5F1A-492E-8791-A47D3382B990}" presName="spaceBetweenRectangles" presStyleCnt="0"/>
      <dgm:spPr/>
    </dgm:pt>
    <dgm:pt modelId="{3BB4DB24-E349-44A8-8BF9-B59FA2A0C088}" type="pres">
      <dgm:prSet presAssocID="{6990893A-AB5A-44DF-9687-3A4A3B8E21A6}" presName="parentLin" presStyleCnt="0"/>
      <dgm:spPr/>
    </dgm:pt>
    <dgm:pt modelId="{DFDB0C4D-0A73-4832-ACB2-78A098268971}" type="pres">
      <dgm:prSet presAssocID="{6990893A-AB5A-44DF-9687-3A4A3B8E21A6}" presName="parentLeftMargin" presStyleLbl="node1" presStyleIdx="4" presStyleCnt="6"/>
      <dgm:spPr/>
    </dgm:pt>
    <dgm:pt modelId="{D57CFB95-545E-4913-B9A8-5B6F53D2D388}" type="pres">
      <dgm:prSet presAssocID="{6990893A-AB5A-44DF-9687-3A4A3B8E21A6}" presName="parentText" presStyleLbl="node1" presStyleIdx="5" presStyleCnt="6">
        <dgm:presLayoutVars>
          <dgm:chMax val="0"/>
          <dgm:bulletEnabled val="1"/>
        </dgm:presLayoutVars>
      </dgm:prSet>
      <dgm:spPr/>
    </dgm:pt>
    <dgm:pt modelId="{A018D307-E276-4A29-AE91-6CAEF8E7A28E}" type="pres">
      <dgm:prSet presAssocID="{6990893A-AB5A-44DF-9687-3A4A3B8E21A6}" presName="negativeSpace" presStyleCnt="0"/>
      <dgm:spPr/>
    </dgm:pt>
    <dgm:pt modelId="{035A875C-66D0-4734-9B43-8930C66CDEC7}" type="pres">
      <dgm:prSet presAssocID="{6990893A-AB5A-44DF-9687-3A4A3B8E21A6}" presName="childText" presStyleLbl="conFgAcc1" presStyleIdx="5" presStyleCnt="6">
        <dgm:presLayoutVars>
          <dgm:bulletEnabled val="1"/>
        </dgm:presLayoutVars>
      </dgm:prSet>
      <dgm:spPr/>
    </dgm:pt>
  </dgm:ptLst>
  <dgm:cxnLst>
    <dgm:cxn modelId="{DFAFEF19-D30D-4A86-8B93-835477FBDAA0}" type="presOf" srcId="{C128017F-6735-43D4-8490-8EF96088BDB2}" destId="{81784D15-3372-4C8B-B699-05C2008D79DF}" srcOrd="0" destOrd="0" presId="urn:microsoft.com/office/officeart/2005/8/layout/list1"/>
    <dgm:cxn modelId="{2C298E23-D1AD-4D79-BEC4-0A7F5FE483E2}" type="presOf" srcId="{8E27F67C-92FA-499A-BB16-A605A8B59434}" destId="{63A9FDE7-9419-4C4D-A704-866CFA0DB3CE}" srcOrd="0" destOrd="0" presId="urn:microsoft.com/office/officeart/2005/8/layout/list1"/>
    <dgm:cxn modelId="{5BD01E2A-3D58-4DF7-A4BE-C1386364ADA6}" type="presOf" srcId="{7D5E70EF-52C8-4520-9A48-C761FE978922}" destId="{0C0B6672-834B-4157-AB59-4B7F5FC28114}" srcOrd="1" destOrd="0" presId="urn:microsoft.com/office/officeart/2005/8/layout/list1"/>
    <dgm:cxn modelId="{70596E2A-4F0B-4E56-A6D0-7CB126B37E4C}" type="presOf" srcId="{0D6C17D4-EF1F-44AA-A84C-3567ED373FEA}" destId="{2728C1CC-BCEB-4421-975F-54E099E1E927}" srcOrd="1" destOrd="0" presId="urn:microsoft.com/office/officeart/2005/8/layout/list1"/>
    <dgm:cxn modelId="{9EC06F2B-44B7-4D38-849F-1DE477F83047}" srcId="{C128017F-6735-43D4-8490-8EF96088BDB2}" destId="{7D5E70EF-52C8-4520-9A48-C761FE978922}" srcOrd="2" destOrd="0" parTransId="{530DB810-054F-44B5-914C-20E96C88664B}" sibTransId="{02E13FA3-0700-43B9-9E78-66192C0B07D5}"/>
    <dgm:cxn modelId="{DB8FCD2B-388E-4C37-84E1-68B303288FD2}" type="presOf" srcId="{6990893A-AB5A-44DF-9687-3A4A3B8E21A6}" destId="{D57CFB95-545E-4913-B9A8-5B6F53D2D388}" srcOrd="1" destOrd="0" presId="urn:microsoft.com/office/officeart/2005/8/layout/list1"/>
    <dgm:cxn modelId="{77206034-6BD9-4151-AE77-11F728B212C8}" type="presOf" srcId="{D1F3665D-77EC-4A7A-B508-752A73177BF7}" destId="{9DA52853-4FAF-4F61-8A91-7AA5707D20F5}" srcOrd="1" destOrd="0" presId="urn:microsoft.com/office/officeart/2005/8/layout/list1"/>
    <dgm:cxn modelId="{52234636-2024-47E8-8DCC-F4EBA01FBD72}" type="presOf" srcId="{7D5E70EF-52C8-4520-9A48-C761FE978922}" destId="{1E6E00F6-5185-4F5B-9055-A844910C7E75}" srcOrd="0" destOrd="0" presId="urn:microsoft.com/office/officeart/2005/8/layout/list1"/>
    <dgm:cxn modelId="{BC201348-CE28-4D27-ABEC-8526D1B63E78}" type="presOf" srcId="{6990893A-AB5A-44DF-9687-3A4A3B8E21A6}" destId="{DFDB0C4D-0A73-4832-ACB2-78A098268971}" srcOrd="0" destOrd="0" presId="urn:microsoft.com/office/officeart/2005/8/layout/list1"/>
    <dgm:cxn modelId="{4D7A0D53-6492-4E01-B497-7EE969AC6A57}" type="presOf" srcId="{A1765C04-3CF1-4FDB-A4C1-6A64596CB242}" destId="{298625E7-F942-4DA4-8EC5-7E87E10C7C02}" srcOrd="0" destOrd="0" presId="urn:microsoft.com/office/officeart/2005/8/layout/list1"/>
    <dgm:cxn modelId="{CC88C375-E068-45D6-94D5-ED8D801465D2}" srcId="{C128017F-6735-43D4-8490-8EF96088BDB2}" destId="{6990893A-AB5A-44DF-9687-3A4A3B8E21A6}" srcOrd="5" destOrd="0" parTransId="{0DA7DE55-C7E4-43EA-8209-8313FCC6D8B5}" sibTransId="{01442008-058F-499E-BB01-A243E81415E0}"/>
    <dgm:cxn modelId="{925DE375-3EF2-4797-8337-95D350AC2836}" type="presOf" srcId="{D1F3665D-77EC-4A7A-B508-752A73177BF7}" destId="{D2939244-1624-422B-B788-1212153BD27C}" srcOrd="0" destOrd="0" presId="urn:microsoft.com/office/officeart/2005/8/layout/list1"/>
    <dgm:cxn modelId="{E79ACC5A-5A99-4671-98D7-5526D6C7B0C7}" srcId="{C128017F-6735-43D4-8490-8EF96088BDB2}" destId="{460B42A3-A455-4951-BFA9-DD0F4285E955}" srcOrd="3" destOrd="0" parTransId="{155659EF-06B3-4D3A-A857-22C98075780E}" sibTransId="{9B03AE9B-79D7-455C-AC0B-CAB938835CD0}"/>
    <dgm:cxn modelId="{77726E9E-20B1-44D5-AA68-FFF95F22B7F7}" type="presOf" srcId="{88244BB8-E752-4647-B5DC-32D7F00B119F}" destId="{DBF047A9-F722-452F-84FC-5A5689701186}" srcOrd="0" destOrd="0" presId="urn:microsoft.com/office/officeart/2005/8/layout/list1"/>
    <dgm:cxn modelId="{361616A8-1937-4D56-81AB-5C8685471178}" srcId="{C128017F-6735-43D4-8490-8EF96088BDB2}" destId="{0D6C17D4-EF1F-44AA-A84C-3567ED373FEA}" srcOrd="1" destOrd="0" parTransId="{774B713A-8A91-4464-A66E-A50EB431D3A3}" sibTransId="{A4ACDF26-7AC1-4F9C-A3C2-E83F62E25400}"/>
    <dgm:cxn modelId="{0AE249A9-AB43-465E-9D8F-471D6DD15857}" srcId="{C128017F-6735-43D4-8490-8EF96088BDB2}" destId="{D1F3665D-77EC-4A7A-B508-752A73177BF7}" srcOrd="0" destOrd="0" parTransId="{59470C31-053B-41CA-B54C-ECB7D191A7BD}" sibTransId="{8D46B864-9E4E-4692-9035-34388091CD45}"/>
    <dgm:cxn modelId="{F97A43AC-A9C2-4296-971B-E715C31B6563}" srcId="{0D6C17D4-EF1F-44AA-A84C-3567ED373FEA}" destId="{A1765C04-3CF1-4FDB-A4C1-6A64596CB242}" srcOrd="0" destOrd="0" parTransId="{1FE76EB1-27AF-45DF-BD54-DE4CE4725036}" sibTransId="{A5DB2665-1500-4465-BECE-CD3528F2F838}"/>
    <dgm:cxn modelId="{03EBB8AE-25EB-45DB-B2EC-3F6CE86BD818}" type="presOf" srcId="{460B42A3-A455-4951-BFA9-DD0F4285E955}" destId="{8533D554-C6D8-43A6-B82E-730C75921FBF}" srcOrd="1" destOrd="0" presId="urn:microsoft.com/office/officeart/2005/8/layout/list1"/>
    <dgm:cxn modelId="{C4EB18B1-961B-4FC7-B554-37A2B5513FCE}" type="presOf" srcId="{0D6C17D4-EF1F-44AA-A84C-3567ED373FEA}" destId="{A46FE487-489C-4F51-8D51-BC4E271D3D89}" srcOrd="0" destOrd="0" presId="urn:microsoft.com/office/officeart/2005/8/layout/list1"/>
    <dgm:cxn modelId="{488FA4D1-F1EB-424A-953C-E55D6B58D7A1}" type="presOf" srcId="{460B42A3-A455-4951-BFA9-DD0F4285E955}" destId="{DD617473-5C74-40FF-82E1-252D68BAC3EC}" srcOrd="0" destOrd="0" presId="urn:microsoft.com/office/officeart/2005/8/layout/list1"/>
    <dgm:cxn modelId="{D89B7AF0-E0F8-4923-97E9-8ED85B2908A8}" type="presOf" srcId="{88244BB8-E752-4647-B5DC-32D7F00B119F}" destId="{E39A6331-F5F7-4D41-B223-BA5F70C43BEC}" srcOrd="1" destOrd="0" presId="urn:microsoft.com/office/officeart/2005/8/layout/list1"/>
    <dgm:cxn modelId="{DC9D64F4-480B-4667-BC87-03542838FE47}" srcId="{C128017F-6735-43D4-8490-8EF96088BDB2}" destId="{88244BB8-E752-4647-B5DC-32D7F00B119F}" srcOrd="4" destOrd="0" parTransId="{946AE956-8474-49FF-9B69-7B9A0D9E8ED2}" sibTransId="{9C4B14BA-5F1A-492E-8791-A47D3382B990}"/>
    <dgm:cxn modelId="{0D7C27FD-020B-4101-AE4C-8D15E7367B16}" srcId="{7D5E70EF-52C8-4520-9A48-C761FE978922}" destId="{8E27F67C-92FA-499A-BB16-A605A8B59434}" srcOrd="0" destOrd="0" parTransId="{C5874A73-6C02-4A9C-8731-AE3FFB451C42}" sibTransId="{8998E548-3B28-47FF-A62F-53A25EE2D44D}"/>
    <dgm:cxn modelId="{D04A76BE-A5F1-42B9-94B7-A4C4E6206A76}" type="presParOf" srcId="{81784D15-3372-4C8B-B699-05C2008D79DF}" destId="{F620F85D-1FB9-4D39-9FA1-EACD004E06BF}" srcOrd="0" destOrd="0" presId="urn:microsoft.com/office/officeart/2005/8/layout/list1"/>
    <dgm:cxn modelId="{8899A647-E841-43A6-AA48-8AEC59295C0B}" type="presParOf" srcId="{F620F85D-1FB9-4D39-9FA1-EACD004E06BF}" destId="{D2939244-1624-422B-B788-1212153BD27C}" srcOrd="0" destOrd="0" presId="urn:microsoft.com/office/officeart/2005/8/layout/list1"/>
    <dgm:cxn modelId="{2C622182-8671-409B-A924-D9F5335E74C1}" type="presParOf" srcId="{F620F85D-1FB9-4D39-9FA1-EACD004E06BF}" destId="{9DA52853-4FAF-4F61-8A91-7AA5707D20F5}" srcOrd="1" destOrd="0" presId="urn:microsoft.com/office/officeart/2005/8/layout/list1"/>
    <dgm:cxn modelId="{BB735E1A-0145-4519-9CCD-1E227801E462}" type="presParOf" srcId="{81784D15-3372-4C8B-B699-05C2008D79DF}" destId="{C355297A-EECB-46B1-B5F0-DC0B9DF543A2}" srcOrd="1" destOrd="0" presId="urn:microsoft.com/office/officeart/2005/8/layout/list1"/>
    <dgm:cxn modelId="{816019F6-56BA-40B8-8BDE-B42A643B95CB}" type="presParOf" srcId="{81784D15-3372-4C8B-B699-05C2008D79DF}" destId="{11A06F08-A65F-468B-A66E-506A6681523D}" srcOrd="2" destOrd="0" presId="urn:microsoft.com/office/officeart/2005/8/layout/list1"/>
    <dgm:cxn modelId="{04A1EB2A-184D-4AC2-B6FB-7147958187CE}" type="presParOf" srcId="{81784D15-3372-4C8B-B699-05C2008D79DF}" destId="{6030872C-C1DA-4BD8-A532-F229962CD506}" srcOrd="3" destOrd="0" presId="urn:microsoft.com/office/officeart/2005/8/layout/list1"/>
    <dgm:cxn modelId="{642ED6CE-52D1-4D38-BD91-4888484D05AA}" type="presParOf" srcId="{81784D15-3372-4C8B-B699-05C2008D79DF}" destId="{8DD9B4D3-C5DA-45F8-9435-28DA9F70BF46}" srcOrd="4" destOrd="0" presId="urn:microsoft.com/office/officeart/2005/8/layout/list1"/>
    <dgm:cxn modelId="{D4B07FD3-9EF4-4736-B593-5DBB76E9A35F}" type="presParOf" srcId="{8DD9B4D3-C5DA-45F8-9435-28DA9F70BF46}" destId="{A46FE487-489C-4F51-8D51-BC4E271D3D89}" srcOrd="0" destOrd="0" presId="urn:microsoft.com/office/officeart/2005/8/layout/list1"/>
    <dgm:cxn modelId="{AA52A0E1-77BF-4E4E-9D39-3343C7CFBFBC}" type="presParOf" srcId="{8DD9B4D3-C5DA-45F8-9435-28DA9F70BF46}" destId="{2728C1CC-BCEB-4421-975F-54E099E1E927}" srcOrd="1" destOrd="0" presId="urn:microsoft.com/office/officeart/2005/8/layout/list1"/>
    <dgm:cxn modelId="{FEDCD4B2-9DC5-4B85-8F9F-17228F7CDB4A}" type="presParOf" srcId="{81784D15-3372-4C8B-B699-05C2008D79DF}" destId="{E8DD3107-8726-46DD-98BD-4BB7DECA6E2D}" srcOrd="5" destOrd="0" presId="urn:microsoft.com/office/officeart/2005/8/layout/list1"/>
    <dgm:cxn modelId="{33AB2544-7E29-4E25-8E8A-6F2062F688F8}" type="presParOf" srcId="{81784D15-3372-4C8B-B699-05C2008D79DF}" destId="{298625E7-F942-4DA4-8EC5-7E87E10C7C02}" srcOrd="6" destOrd="0" presId="urn:microsoft.com/office/officeart/2005/8/layout/list1"/>
    <dgm:cxn modelId="{D59968BB-CD04-4A90-A188-D13FC9F638C1}" type="presParOf" srcId="{81784D15-3372-4C8B-B699-05C2008D79DF}" destId="{094A6BF5-1D92-431E-80BF-286B3E473D0B}" srcOrd="7" destOrd="0" presId="urn:microsoft.com/office/officeart/2005/8/layout/list1"/>
    <dgm:cxn modelId="{94E15531-D5BB-4F9F-800C-8BA613F201B2}" type="presParOf" srcId="{81784D15-3372-4C8B-B699-05C2008D79DF}" destId="{3461231C-1250-4B6E-8125-6BEB79E9DD5F}" srcOrd="8" destOrd="0" presId="urn:microsoft.com/office/officeart/2005/8/layout/list1"/>
    <dgm:cxn modelId="{8994F7C2-0F03-450A-98F9-268AC5DBD574}" type="presParOf" srcId="{3461231C-1250-4B6E-8125-6BEB79E9DD5F}" destId="{1E6E00F6-5185-4F5B-9055-A844910C7E75}" srcOrd="0" destOrd="0" presId="urn:microsoft.com/office/officeart/2005/8/layout/list1"/>
    <dgm:cxn modelId="{60024DC0-7F42-41BC-8810-4AAB5FE0D432}" type="presParOf" srcId="{3461231C-1250-4B6E-8125-6BEB79E9DD5F}" destId="{0C0B6672-834B-4157-AB59-4B7F5FC28114}" srcOrd="1" destOrd="0" presId="urn:microsoft.com/office/officeart/2005/8/layout/list1"/>
    <dgm:cxn modelId="{898F93ED-271D-4D17-B9BB-A7D274A81A7E}" type="presParOf" srcId="{81784D15-3372-4C8B-B699-05C2008D79DF}" destId="{520EA511-C5D9-43C0-9A6B-4BF973091D7C}" srcOrd="9" destOrd="0" presId="urn:microsoft.com/office/officeart/2005/8/layout/list1"/>
    <dgm:cxn modelId="{285D01B7-21DF-41A8-A174-14905D8B2F09}" type="presParOf" srcId="{81784D15-3372-4C8B-B699-05C2008D79DF}" destId="{63A9FDE7-9419-4C4D-A704-866CFA0DB3CE}" srcOrd="10" destOrd="0" presId="urn:microsoft.com/office/officeart/2005/8/layout/list1"/>
    <dgm:cxn modelId="{8E209F6C-F94C-4BDE-B136-537108A03CE3}" type="presParOf" srcId="{81784D15-3372-4C8B-B699-05C2008D79DF}" destId="{3173657F-89D0-4DF8-984C-A6E3F654578B}" srcOrd="11" destOrd="0" presId="urn:microsoft.com/office/officeart/2005/8/layout/list1"/>
    <dgm:cxn modelId="{9050637A-43EA-44E0-9D4F-122D29298CE1}" type="presParOf" srcId="{81784D15-3372-4C8B-B699-05C2008D79DF}" destId="{2B59E859-C71F-415C-AE0B-8457F9BBEA7F}" srcOrd="12" destOrd="0" presId="urn:microsoft.com/office/officeart/2005/8/layout/list1"/>
    <dgm:cxn modelId="{EEC09768-2FA8-4D75-A893-989517BFA24F}" type="presParOf" srcId="{2B59E859-C71F-415C-AE0B-8457F9BBEA7F}" destId="{DD617473-5C74-40FF-82E1-252D68BAC3EC}" srcOrd="0" destOrd="0" presId="urn:microsoft.com/office/officeart/2005/8/layout/list1"/>
    <dgm:cxn modelId="{1B62715C-BE63-4A9D-8A30-7C5E8FE0F17C}" type="presParOf" srcId="{2B59E859-C71F-415C-AE0B-8457F9BBEA7F}" destId="{8533D554-C6D8-43A6-B82E-730C75921FBF}" srcOrd="1" destOrd="0" presId="urn:microsoft.com/office/officeart/2005/8/layout/list1"/>
    <dgm:cxn modelId="{E3DDA6F8-FA9E-430F-AFDD-6858A58F1EA7}" type="presParOf" srcId="{81784D15-3372-4C8B-B699-05C2008D79DF}" destId="{29B37E68-A880-4B3F-9B49-BB2E6BD45A56}" srcOrd="13" destOrd="0" presId="urn:microsoft.com/office/officeart/2005/8/layout/list1"/>
    <dgm:cxn modelId="{113F3980-7729-478F-A629-74A8513CADFB}" type="presParOf" srcId="{81784D15-3372-4C8B-B699-05C2008D79DF}" destId="{327CBE9C-41D8-419D-9820-0FD6CA10AB1C}" srcOrd="14" destOrd="0" presId="urn:microsoft.com/office/officeart/2005/8/layout/list1"/>
    <dgm:cxn modelId="{EE4682D3-5831-499D-845F-04DEFA95B463}" type="presParOf" srcId="{81784D15-3372-4C8B-B699-05C2008D79DF}" destId="{826968DD-D58F-4C2C-B77E-C0847C25631B}" srcOrd="15" destOrd="0" presId="urn:microsoft.com/office/officeart/2005/8/layout/list1"/>
    <dgm:cxn modelId="{CBEA143D-7DF6-475F-AA7D-5A18AFC71303}" type="presParOf" srcId="{81784D15-3372-4C8B-B699-05C2008D79DF}" destId="{83026E47-D34A-41FD-9877-3858AE2D1A80}" srcOrd="16" destOrd="0" presId="urn:microsoft.com/office/officeart/2005/8/layout/list1"/>
    <dgm:cxn modelId="{EF8C0837-CA65-4E21-B6A1-1E1F1FE00BC4}" type="presParOf" srcId="{83026E47-D34A-41FD-9877-3858AE2D1A80}" destId="{DBF047A9-F722-452F-84FC-5A5689701186}" srcOrd="0" destOrd="0" presId="urn:microsoft.com/office/officeart/2005/8/layout/list1"/>
    <dgm:cxn modelId="{F7ADDB7C-C7EA-4088-809F-5A9C7E0A7E50}" type="presParOf" srcId="{83026E47-D34A-41FD-9877-3858AE2D1A80}" destId="{E39A6331-F5F7-4D41-B223-BA5F70C43BEC}" srcOrd="1" destOrd="0" presId="urn:microsoft.com/office/officeart/2005/8/layout/list1"/>
    <dgm:cxn modelId="{4CB82798-2E53-4E33-95D4-0D916F243A2D}" type="presParOf" srcId="{81784D15-3372-4C8B-B699-05C2008D79DF}" destId="{A76134B4-5FFC-4331-AAC9-B50FCF6D7A22}" srcOrd="17" destOrd="0" presId="urn:microsoft.com/office/officeart/2005/8/layout/list1"/>
    <dgm:cxn modelId="{9776601C-3566-43BF-B8D3-4201266C7825}" type="presParOf" srcId="{81784D15-3372-4C8B-B699-05C2008D79DF}" destId="{326E12FC-A6CE-40D6-98A8-340DF02046FC}" srcOrd="18" destOrd="0" presId="urn:microsoft.com/office/officeart/2005/8/layout/list1"/>
    <dgm:cxn modelId="{B3506C1B-0343-45BF-BEC4-E302F5490A1F}" type="presParOf" srcId="{81784D15-3372-4C8B-B699-05C2008D79DF}" destId="{BABC7A36-7D6E-46C9-B39A-24E2DF44579B}" srcOrd="19" destOrd="0" presId="urn:microsoft.com/office/officeart/2005/8/layout/list1"/>
    <dgm:cxn modelId="{F2FE9234-A4B8-4E45-952A-C8FC5309F9D4}" type="presParOf" srcId="{81784D15-3372-4C8B-B699-05C2008D79DF}" destId="{3BB4DB24-E349-44A8-8BF9-B59FA2A0C088}" srcOrd="20" destOrd="0" presId="urn:microsoft.com/office/officeart/2005/8/layout/list1"/>
    <dgm:cxn modelId="{4486F4D9-22A2-404B-B160-72FB0F720D39}" type="presParOf" srcId="{3BB4DB24-E349-44A8-8BF9-B59FA2A0C088}" destId="{DFDB0C4D-0A73-4832-ACB2-78A098268971}" srcOrd="0" destOrd="0" presId="urn:microsoft.com/office/officeart/2005/8/layout/list1"/>
    <dgm:cxn modelId="{070C5DB9-375B-4906-9643-A650C238BDD4}" type="presParOf" srcId="{3BB4DB24-E349-44A8-8BF9-B59FA2A0C088}" destId="{D57CFB95-545E-4913-B9A8-5B6F53D2D388}" srcOrd="1" destOrd="0" presId="urn:microsoft.com/office/officeart/2005/8/layout/list1"/>
    <dgm:cxn modelId="{0F2517B0-CF52-46A3-B470-C865A6B3803F}" type="presParOf" srcId="{81784D15-3372-4C8B-B699-05C2008D79DF}" destId="{A018D307-E276-4A29-AE91-6CAEF8E7A28E}" srcOrd="21" destOrd="0" presId="urn:microsoft.com/office/officeart/2005/8/layout/list1"/>
    <dgm:cxn modelId="{5970F17A-E2F4-4918-BDD5-5B3C9BA8BEB5}" type="presParOf" srcId="{81784D15-3372-4C8B-B699-05C2008D79DF}" destId="{035A875C-66D0-4734-9B43-8930C66CDEC7}"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30D018-C2DD-44C3-9AB0-85979D1AEF92}" type="doc">
      <dgm:prSet loTypeId="urn:microsoft.com/office/officeart/2005/8/layout/gear1" loCatId="process" qsTypeId="urn:microsoft.com/office/officeart/2005/8/quickstyle/simple1" qsCatId="simple" csTypeId="urn:microsoft.com/office/officeart/2005/8/colors/colorful5" csCatId="colorful" phldr="1"/>
      <dgm:spPr/>
      <dgm:t>
        <a:bodyPr/>
        <a:lstStyle/>
        <a:p>
          <a:endParaRPr lang="hu-HU"/>
        </a:p>
      </dgm:t>
    </dgm:pt>
    <dgm:pt modelId="{0ED19BF0-B3C9-48F5-9547-690B77072016}">
      <dgm:prSet phldrT="[Szöveg]"/>
      <dgm:spPr/>
      <dgm:t>
        <a:bodyPr/>
        <a:lstStyle/>
        <a:p>
          <a:r>
            <a:rPr lang="hu-HU" dirty="0"/>
            <a:t>Szituációra épülő szabad beszélgetés</a:t>
          </a:r>
        </a:p>
      </dgm:t>
    </dgm:pt>
    <dgm:pt modelId="{E2B38CDD-2D89-4363-9F50-8014688DCF5C}" type="parTrans" cxnId="{C73D59E3-6786-4472-A530-872CA5402AF5}">
      <dgm:prSet/>
      <dgm:spPr/>
      <dgm:t>
        <a:bodyPr/>
        <a:lstStyle/>
        <a:p>
          <a:endParaRPr lang="hu-HU"/>
        </a:p>
      </dgm:t>
    </dgm:pt>
    <dgm:pt modelId="{C856C817-3DEF-42F2-B24F-8A495B1180E5}" type="sibTrans" cxnId="{C73D59E3-6786-4472-A530-872CA5402AF5}">
      <dgm:prSet/>
      <dgm:spPr/>
      <dgm:t>
        <a:bodyPr/>
        <a:lstStyle/>
        <a:p>
          <a:endParaRPr lang="hu-HU"/>
        </a:p>
      </dgm:t>
    </dgm:pt>
    <dgm:pt modelId="{5259763C-3A99-479A-9610-C67025E0DDB8}">
      <dgm:prSet phldrT="[Szöveg]"/>
      <dgm:spPr/>
      <dgm:t>
        <a:bodyPr/>
        <a:lstStyle/>
        <a:p>
          <a:r>
            <a:rPr lang="hu-HU" dirty="0"/>
            <a:t>Szituáció-választás indoklása</a:t>
          </a:r>
        </a:p>
      </dgm:t>
    </dgm:pt>
    <dgm:pt modelId="{B1080FA2-C5E1-44C3-A4A8-27AC6A738B30}" type="parTrans" cxnId="{03AD072A-D7B8-4F43-B987-E31A71FDDC87}">
      <dgm:prSet/>
      <dgm:spPr/>
      <dgm:t>
        <a:bodyPr/>
        <a:lstStyle/>
        <a:p>
          <a:endParaRPr lang="hu-HU"/>
        </a:p>
      </dgm:t>
    </dgm:pt>
    <dgm:pt modelId="{431A19C8-88D4-4D2B-ADD2-C2A492DE790C}" type="sibTrans" cxnId="{03AD072A-D7B8-4F43-B987-E31A71FDDC87}">
      <dgm:prSet/>
      <dgm:spPr/>
      <dgm:t>
        <a:bodyPr/>
        <a:lstStyle/>
        <a:p>
          <a:endParaRPr lang="hu-HU"/>
        </a:p>
      </dgm:t>
    </dgm:pt>
    <dgm:pt modelId="{897010F3-398D-497E-BDFF-3D7FFB029843}">
      <dgm:prSet phldrT="[Szöveg]"/>
      <dgm:spPr/>
      <dgm:t>
        <a:bodyPr/>
        <a:lstStyle/>
        <a:p>
          <a:r>
            <a:rPr lang="hu-HU" dirty="0"/>
            <a:t>Személyes szakmai háttér és motiváció</a:t>
          </a:r>
        </a:p>
      </dgm:t>
    </dgm:pt>
    <dgm:pt modelId="{A3D29267-FB78-4485-B906-C7CC3F227926}" type="parTrans" cxnId="{4354FA39-8999-4F15-91A2-5CFDDA8E5ED5}">
      <dgm:prSet/>
      <dgm:spPr/>
      <dgm:t>
        <a:bodyPr/>
        <a:lstStyle/>
        <a:p>
          <a:endParaRPr lang="hu-HU"/>
        </a:p>
      </dgm:t>
    </dgm:pt>
    <dgm:pt modelId="{6C38BD39-50B3-4DE8-9705-DBEC55D6CF6D}" type="sibTrans" cxnId="{4354FA39-8999-4F15-91A2-5CFDDA8E5ED5}">
      <dgm:prSet/>
      <dgm:spPr/>
      <dgm:t>
        <a:bodyPr/>
        <a:lstStyle/>
        <a:p>
          <a:endParaRPr lang="hu-HU"/>
        </a:p>
      </dgm:t>
    </dgm:pt>
    <dgm:pt modelId="{72DFA873-C7AF-4B65-9944-A4D9002261EF}" type="pres">
      <dgm:prSet presAssocID="{BB30D018-C2DD-44C3-9AB0-85979D1AEF92}" presName="composite" presStyleCnt="0">
        <dgm:presLayoutVars>
          <dgm:chMax val="3"/>
          <dgm:animLvl val="lvl"/>
          <dgm:resizeHandles val="exact"/>
        </dgm:presLayoutVars>
      </dgm:prSet>
      <dgm:spPr/>
    </dgm:pt>
    <dgm:pt modelId="{6FA69046-F1B4-4190-839B-4AC8B4C7CFEC}" type="pres">
      <dgm:prSet presAssocID="{0ED19BF0-B3C9-48F5-9547-690B77072016}" presName="gear1" presStyleLbl="node1" presStyleIdx="0" presStyleCnt="3">
        <dgm:presLayoutVars>
          <dgm:chMax val="1"/>
          <dgm:bulletEnabled val="1"/>
        </dgm:presLayoutVars>
      </dgm:prSet>
      <dgm:spPr/>
    </dgm:pt>
    <dgm:pt modelId="{65D1B134-3CA5-4F13-9E92-60EB2F2F491C}" type="pres">
      <dgm:prSet presAssocID="{0ED19BF0-B3C9-48F5-9547-690B77072016}" presName="gear1srcNode" presStyleLbl="node1" presStyleIdx="0" presStyleCnt="3"/>
      <dgm:spPr/>
    </dgm:pt>
    <dgm:pt modelId="{D4C6B208-1B51-4C0E-A916-D5AC8AF72EBD}" type="pres">
      <dgm:prSet presAssocID="{0ED19BF0-B3C9-48F5-9547-690B77072016}" presName="gear1dstNode" presStyleLbl="node1" presStyleIdx="0" presStyleCnt="3"/>
      <dgm:spPr/>
    </dgm:pt>
    <dgm:pt modelId="{680CC292-599A-41C1-AA27-6069F7A110E6}" type="pres">
      <dgm:prSet presAssocID="{5259763C-3A99-479A-9610-C67025E0DDB8}" presName="gear2" presStyleLbl="node1" presStyleIdx="1" presStyleCnt="3">
        <dgm:presLayoutVars>
          <dgm:chMax val="1"/>
          <dgm:bulletEnabled val="1"/>
        </dgm:presLayoutVars>
      </dgm:prSet>
      <dgm:spPr/>
    </dgm:pt>
    <dgm:pt modelId="{BB0E77DE-6BCF-43B0-9CC8-9E9DB25188ED}" type="pres">
      <dgm:prSet presAssocID="{5259763C-3A99-479A-9610-C67025E0DDB8}" presName="gear2srcNode" presStyleLbl="node1" presStyleIdx="1" presStyleCnt="3"/>
      <dgm:spPr/>
    </dgm:pt>
    <dgm:pt modelId="{B1D0CA36-7326-44F0-A534-52D1E4A97323}" type="pres">
      <dgm:prSet presAssocID="{5259763C-3A99-479A-9610-C67025E0DDB8}" presName="gear2dstNode" presStyleLbl="node1" presStyleIdx="1" presStyleCnt="3"/>
      <dgm:spPr/>
    </dgm:pt>
    <dgm:pt modelId="{E82DB2E4-3C3C-4C7C-8853-556139DF705E}" type="pres">
      <dgm:prSet presAssocID="{897010F3-398D-497E-BDFF-3D7FFB029843}" presName="gear3" presStyleLbl="node1" presStyleIdx="2" presStyleCnt="3"/>
      <dgm:spPr/>
    </dgm:pt>
    <dgm:pt modelId="{8E598042-431A-4C4F-9AB5-A14E0C5901F3}" type="pres">
      <dgm:prSet presAssocID="{897010F3-398D-497E-BDFF-3D7FFB029843}" presName="gear3tx" presStyleLbl="node1" presStyleIdx="2" presStyleCnt="3">
        <dgm:presLayoutVars>
          <dgm:chMax val="1"/>
          <dgm:bulletEnabled val="1"/>
        </dgm:presLayoutVars>
      </dgm:prSet>
      <dgm:spPr/>
    </dgm:pt>
    <dgm:pt modelId="{5F6F88D4-9683-4F07-88C2-77D153B6F2AB}" type="pres">
      <dgm:prSet presAssocID="{897010F3-398D-497E-BDFF-3D7FFB029843}" presName="gear3srcNode" presStyleLbl="node1" presStyleIdx="2" presStyleCnt="3"/>
      <dgm:spPr/>
    </dgm:pt>
    <dgm:pt modelId="{BDF35913-FB9E-4C45-8D0C-757E6625DF44}" type="pres">
      <dgm:prSet presAssocID="{897010F3-398D-497E-BDFF-3D7FFB029843}" presName="gear3dstNode" presStyleLbl="node1" presStyleIdx="2" presStyleCnt="3"/>
      <dgm:spPr/>
    </dgm:pt>
    <dgm:pt modelId="{F1697F0F-31EF-443A-B8B6-262A8A6A28E8}" type="pres">
      <dgm:prSet presAssocID="{C856C817-3DEF-42F2-B24F-8A495B1180E5}" presName="connector1" presStyleLbl="sibTrans2D1" presStyleIdx="0" presStyleCnt="3"/>
      <dgm:spPr/>
    </dgm:pt>
    <dgm:pt modelId="{15C143DC-AB11-4ED3-BA84-84DD0B352913}" type="pres">
      <dgm:prSet presAssocID="{431A19C8-88D4-4D2B-ADD2-C2A492DE790C}" presName="connector2" presStyleLbl="sibTrans2D1" presStyleIdx="1" presStyleCnt="3"/>
      <dgm:spPr/>
    </dgm:pt>
    <dgm:pt modelId="{44105226-B794-4787-B172-41219DC1F3C0}" type="pres">
      <dgm:prSet presAssocID="{6C38BD39-50B3-4DE8-9705-DBEC55D6CF6D}" presName="connector3" presStyleLbl="sibTrans2D1" presStyleIdx="2" presStyleCnt="3"/>
      <dgm:spPr/>
    </dgm:pt>
  </dgm:ptLst>
  <dgm:cxnLst>
    <dgm:cxn modelId="{E460681F-7B96-485B-B99B-2C3A42B17AD5}" type="presOf" srcId="{0ED19BF0-B3C9-48F5-9547-690B77072016}" destId="{6FA69046-F1B4-4190-839B-4AC8B4C7CFEC}" srcOrd="0" destOrd="0" presId="urn:microsoft.com/office/officeart/2005/8/layout/gear1"/>
    <dgm:cxn modelId="{2C2BD822-226E-40D2-A72D-B0E90FBD6EB1}" type="presOf" srcId="{897010F3-398D-497E-BDFF-3D7FFB029843}" destId="{E82DB2E4-3C3C-4C7C-8853-556139DF705E}" srcOrd="0" destOrd="0" presId="urn:microsoft.com/office/officeart/2005/8/layout/gear1"/>
    <dgm:cxn modelId="{03AD072A-D7B8-4F43-B987-E31A71FDDC87}" srcId="{BB30D018-C2DD-44C3-9AB0-85979D1AEF92}" destId="{5259763C-3A99-479A-9610-C67025E0DDB8}" srcOrd="1" destOrd="0" parTransId="{B1080FA2-C5E1-44C3-A4A8-27AC6A738B30}" sibTransId="{431A19C8-88D4-4D2B-ADD2-C2A492DE790C}"/>
    <dgm:cxn modelId="{B5E98A2B-950F-4A0A-A858-5687C37B470A}" type="presOf" srcId="{5259763C-3A99-479A-9610-C67025E0DDB8}" destId="{680CC292-599A-41C1-AA27-6069F7A110E6}" srcOrd="0" destOrd="0" presId="urn:microsoft.com/office/officeart/2005/8/layout/gear1"/>
    <dgm:cxn modelId="{4354FA39-8999-4F15-91A2-5CFDDA8E5ED5}" srcId="{BB30D018-C2DD-44C3-9AB0-85979D1AEF92}" destId="{897010F3-398D-497E-BDFF-3D7FFB029843}" srcOrd="2" destOrd="0" parTransId="{A3D29267-FB78-4485-B906-C7CC3F227926}" sibTransId="{6C38BD39-50B3-4DE8-9705-DBEC55D6CF6D}"/>
    <dgm:cxn modelId="{D56DDE45-255A-4C73-A546-F38B226FFB7B}" type="presOf" srcId="{897010F3-398D-497E-BDFF-3D7FFB029843}" destId="{8E598042-431A-4C4F-9AB5-A14E0C5901F3}" srcOrd="1" destOrd="0" presId="urn:microsoft.com/office/officeart/2005/8/layout/gear1"/>
    <dgm:cxn modelId="{EC7A3D70-6800-4AFB-8B41-1A3FFE82ACA9}" type="presOf" srcId="{BB30D018-C2DD-44C3-9AB0-85979D1AEF92}" destId="{72DFA873-C7AF-4B65-9944-A4D9002261EF}" srcOrd="0" destOrd="0" presId="urn:microsoft.com/office/officeart/2005/8/layout/gear1"/>
    <dgm:cxn modelId="{24077953-CDC6-4A46-B706-B46D15ACE56D}" type="presOf" srcId="{6C38BD39-50B3-4DE8-9705-DBEC55D6CF6D}" destId="{44105226-B794-4787-B172-41219DC1F3C0}" srcOrd="0" destOrd="0" presId="urn:microsoft.com/office/officeart/2005/8/layout/gear1"/>
    <dgm:cxn modelId="{CA601579-623A-4E8B-9C0F-0E7FBC6A697F}" type="presOf" srcId="{0ED19BF0-B3C9-48F5-9547-690B77072016}" destId="{65D1B134-3CA5-4F13-9E92-60EB2F2F491C}" srcOrd="1" destOrd="0" presId="urn:microsoft.com/office/officeart/2005/8/layout/gear1"/>
    <dgm:cxn modelId="{8957808B-EE91-437C-8F48-82FAEDE41C94}" type="presOf" srcId="{C856C817-3DEF-42F2-B24F-8A495B1180E5}" destId="{F1697F0F-31EF-443A-B8B6-262A8A6A28E8}" srcOrd="0" destOrd="0" presId="urn:microsoft.com/office/officeart/2005/8/layout/gear1"/>
    <dgm:cxn modelId="{ABA2358D-A769-4973-B3BF-5547558189F8}" type="presOf" srcId="{897010F3-398D-497E-BDFF-3D7FFB029843}" destId="{BDF35913-FB9E-4C45-8D0C-757E6625DF44}" srcOrd="3" destOrd="0" presId="urn:microsoft.com/office/officeart/2005/8/layout/gear1"/>
    <dgm:cxn modelId="{0F03C394-7BDB-4D3B-8A2B-B7854E1647DA}" type="presOf" srcId="{897010F3-398D-497E-BDFF-3D7FFB029843}" destId="{5F6F88D4-9683-4F07-88C2-77D153B6F2AB}" srcOrd="2" destOrd="0" presId="urn:microsoft.com/office/officeart/2005/8/layout/gear1"/>
    <dgm:cxn modelId="{812511A4-07B4-45C5-9C45-B797BDA66F32}" type="presOf" srcId="{431A19C8-88D4-4D2B-ADD2-C2A492DE790C}" destId="{15C143DC-AB11-4ED3-BA84-84DD0B352913}" srcOrd="0" destOrd="0" presId="urn:microsoft.com/office/officeart/2005/8/layout/gear1"/>
    <dgm:cxn modelId="{481571DD-76A8-40AE-BAE6-D7BA6360287E}" type="presOf" srcId="{0ED19BF0-B3C9-48F5-9547-690B77072016}" destId="{D4C6B208-1B51-4C0E-A916-D5AC8AF72EBD}" srcOrd="2" destOrd="0" presId="urn:microsoft.com/office/officeart/2005/8/layout/gear1"/>
    <dgm:cxn modelId="{C73D59E3-6786-4472-A530-872CA5402AF5}" srcId="{BB30D018-C2DD-44C3-9AB0-85979D1AEF92}" destId="{0ED19BF0-B3C9-48F5-9547-690B77072016}" srcOrd="0" destOrd="0" parTransId="{E2B38CDD-2D89-4363-9F50-8014688DCF5C}" sibTransId="{C856C817-3DEF-42F2-B24F-8A495B1180E5}"/>
    <dgm:cxn modelId="{ABB07CE4-DEF8-431A-A699-0B1D7AC070D0}" type="presOf" srcId="{5259763C-3A99-479A-9610-C67025E0DDB8}" destId="{B1D0CA36-7326-44F0-A534-52D1E4A97323}" srcOrd="2" destOrd="0" presId="urn:microsoft.com/office/officeart/2005/8/layout/gear1"/>
    <dgm:cxn modelId="{80430FE7-B6E1-4FEB-9014-BAD5332FB234}" type="presOf" srcId="{5259763C-3A99-479A-9610-C67025E0DDB8}" destId="{BB0E77DE-6BCF-43B0-9CC8-9E9DB25188ED}" srcOrd="1" destOrd="0" presId="urn:microsoft.com/office/officeart/2005/8/layout/gear1"/>
    <dgm:cxn modelId="{44BD1E7A-A2A7-49EA-B447-60FFD7E3152E}" type="presParOf" srcId="{72DFA873-C7AF-4B65-9944-A4D9002261EF}" destId="{6FA69046-F1B4-4190-839B-4AC8B4C7CFEC}" srcOrd="0" destOrd="0" presId="urn:microsoft.com/office/officeart/2005/8/layout/gear1"/>
    <dgm:cxn modelId="{775ABEC2-C41B-4965-9069-1E56628FD4C4}" type="presParOf" srcId="{72DFA873-C7AF-4B65-9944-A4D9002261EF}" destId="{65D1B134-3CA5-4F13-9E92-60EB2F2F491C}" srcOrd="1" destOrd="0" presId="urn:microsoft.com/office/officeart/2005/8/layout/gear1"/>
    <dgm:cxn modelId="{82CF24E5-2816-4428-9851-8964F0F6F9AF}" type="presParOf" srcId="{72DFA873-C7AF-4B65-9944-A4D9002261EF}" destId="{D4C6B208-1B51-4C0E-A916-D5AC8AF72EBD}" srcOrd="2" destOrd="0" presId="urn:microsoft.com/office/officeart/2005/8/layout/gear1"/>
    <dgm:cxn modelId="{82C0F81D-5DF1-4845-B8CC-2B1231225330}" type="presParOf" srcId="{72DFA873-C7AF-4B65-9944-A4D9002261EF}" destId="{680CC292-599A-41C1-AA27-6069F7A110E6}" srcOrd="3" destOrd="0" presId="urn:microsoft.com/office/officeart/2005/8/layout/gear1"/>
    <dgm:cxn modelId="{EEA8F1FE-21C8-4EF1-BEB7-B3350AC2A92E}" type="presParOf" srcId="{72DFA873-C7AF-4B65-9944-A4D9002261EF}" destId="{BB0E77DE-6BCF-43B0-9CC8-9E9DB25188ED}" srcOrd="4" destOrd="0" presId="urn:microsoft.com/office/officeart/2005/8/layout/gear1"/>
    <dgm:cxn modelId="{ABF9D7CB-F847-4A76-AC38-3AE3E2C9DB82}" type="presParOf" srcId="{72DFA873-C7AF-4B65-9944-A4D9002261EF}" destId="{B1D0CA36-7326-44F0-A534-52D1E4A97323}" srcOrd="5" destOrd="0" presId="urn:microsoft.com/office/officeart/2005/8/layout/gear1"/>
    <dgm:cxn modelId="{83320B63-9055-4C24-BB14-FD2F38320498}" type="presParOf" srcId="{72DFA873-C7AF-4B65-9944-A4D9002261EF}" destId="{E82DB2E4-3C3C-4C7C-8853-556139DF705E}" srcOrd="6" destOrd="0" presId="urn:microsoft.com/office/officeart/2005/8/layout/gear1"/>
    <dgm:cxn modelId="{52C7C0BC-6B24-42E4-B7C1-6E63D828EC72}" type="presParOf" srcId="{72DFA873-C7AF-4B65-9944-A4D9002261EF}" destId="{8E598042-431A-4C4F-9AB5-A14E0C5901F3}" srcOrd="7" destOrd="0" presId="urn:microsoft.com/office/officeart/2005/8/layout/gear1"/>
    <dgm:cxn modelId="{0F4A8CC3-90DB-4926-AF28-2BBB7325B5CA}" type="presParOf" srcId="{72DFA873-C7AF-4B65-9944-A4D9002261EF}" destId="{5F6F88D4-9683-4F07-88C2-77D153B6F2AB}" srcOrd="8" destOrd="0" presId="urn:microsoft.com/office/officeart/2005/8/layout/gear1"/>
    <dgm:cxn modelId="{B4D230C5-AF0B-4B27-B208-BAE4F4C22181}" type="presParOf" srcId="{72DFA873-C7AF-4B65-9944-A4D9002261EF}" destId="{BDF35913-FB9E-4C45-8D0C-757E6625DF44}" srcOrd="9" destOrd="0" presId="urn:microsoft.com/office/officeart/2005/8/layout/gear1"/>
    <dgm:cxn modelId="{AB688867-897D-4906-B5AE-9581755EF630}" type="presParOf" srcId="{72DFA873-C7AF-4B65-9944-A4D9002261EF}" destId="{F1697F0F-31EF-443A-B8B6-262A8A6A28E8}" srcOrd="10" destOrd="0" presId="urn:microsoft.com/office/officeart/2005/8/layout/gear1"/>
    <dgm:cxn modelId="{500678CB-785F-4D31-90BF-E4841DC6F813}" type="presParOf" srcId="{72DFA873-C7AF-4B65-9944-A4D9002261EF}" destId="{15C143DC-AB11-4ED3-BA84-84DD0B352913}" srcOrd="11" destOrd="0" presId="urn:microsoft.com/office/officeart/2005/8/layout/gear1"/>
    <dgm:cxn modelId="{BB1E1688-A860-4F37-833E-E296B0675D99}" type="presParOf" srcId="{72DFA873-C7AF-4B65-9944-A4D9002261EF}" destId="{44105226-B794-4787-B172-41219DC1F3C0}"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D34A92-945A-480B-AF07-2704E9C2CD23}" type="doc">
      <dgm:prSet loTypeId="urn:microsoft.com/office/officeart/2005/8/layout/hList2" loCatId="list" qsTypeId="urn:microsoft.com/office/officeart/2005/8/quickstyle/3d3" qsCatId="3D" csTypeId="urn:microsoft.com/office/officeart/2005/8/colors/colorful3" csCatId="colorful" phldr="1"/>
      <dgm:spPr/>
      <dgm:t>
        <a:bodyPr/>
        <a:lstStyle/>
        <a:p>
          <a:endParaRPr lang="hu-HU"/>
        </a:p>
      </dgm:t>
    </dgm:pt>
    <dgm:pt modelId="{45CE0BCA-548E-44E8-9860-4168904EB596}">
      <dgm:prSet phldrT="[Szöveg]" custT="1"/>
      <dgm:spPr/>
      <dgm:t>
        <a:bodyPr/>
        <a:lstStyle/>
        <a:p>
          <a:r>
            <a:rPr lang="hu-HU" sz="1200" b="1" dirty="0">
              <a:solidFill>
                <a:schemeClr val="bg1"/>
              </a:solidFill>
            </a:rPr>
            <a:t>Tartalma</a:t>
          </a:r>
        </a:p>
      </dgm:t>
    </dgm:pt>
    <dgm:pt modelId="{2F0F233E-8F1F-43FC-ACA7-054A0395CF44}" type="parTrans" cxnId="{740F8B07-3B30-479D-AB4E-DC6A267F0FDD}">
      <dgm:prSet/>
      <dgm:spPr/>
      <dgm:t>
        <a:bodyPr/>
        <a:lstStyle/>
        <a:p>
          <a:endParaRPr lang="hu-HU" sz="1200">
            <a:solidFill>
              <a:schemeClr val="bg1"/>
            </a:solidFill>
          </a:endParaRPr>
        </a:p>
      </dgm:t>
    </dgm:pt>
    <dgm:pt modelId="{866FED4C-C111-43B7-A741-1D1721EC5C5E}" type="sibTrans" cxnId="{740F8B07-3B30-479D-AB4E-DC6A267F0FDD}">
      <dgm:prSet/>
      <dgm:spPr/>
      <dgm:t>
        <a:bodyPr/>
        <a:lstStyle/>
        <a:p>
          <a:endParaRPr lang="hu-HU" sz="1200">
            <a:solidFill>
              <a:schemeClr val="bg1"/>
            </a:solidFill>
          </a:endParaRPr>
        </a:p>
      </dgm:t>
    </dgm:pt>
    <dgm:pt modelId="{3AE10A99-AE12-442B-B4CF-BEEF2FFF1048}">
      <dgm:prSet phldrT="[Szöveg]" custT="1"/>
      <dgm:spPr/>
      <dgm:t>
        <a:bodyPr/>
        <a:lstStyle/>
        <a:p>
          <a:pPr marL="0" lvl="1" indent="-216000" algn="l" defTabSz="533400">
            <a:lnSpc>
              <a:spcPct val="100000"/>
            </a:lnSpc>
            <a:spcBef>
              <a:spcPts val="1200"/>
            </a:spcBef>
            <a:spcAft>
              <a:spcPts val="600"/>
            </a:spcAft>
            <a:buNone/>
          </a:pPr>
          <a:r>
            <a:rPr lang="hu-HU" sz="1200" dirty="0">
              <a:solidFill>
                <a:schemeClr val="tx1"/>
              </a:solidFill>
            </a:rPr>
            <a:t>Klasszikus és modern, </a:t>
          </a:r>
          <a:r>
            <a:rPr lang="hu-HU" sz="1200" b="1" dirty="0">
              <a:solidFill>
                <a:schemeClr val="tx1"/>
              </a:solidFill>
            </a:rPr>
            <a:t>gyakorlatorientált tananyag</a:t>
          </a:r>
        </a:p>
      </dgm:t>
    </dgm:pt>
    <dgm:pt modelId="{22313762-9E84-426B-BF49-B5D916C43F11}" type="parTrans" cxnId="{86841447-70EE-431B-ADC7-4EE8ED8589FA}">
      <dgm:prSet/>
      <dgm:spPr/>
      <dgm:t>
        <a:bodyPr/>
        <a:lstStyle/>
        <a:p>
          <a:endParaRPr lang="hu-HU" sz="1200">
            <a:solidFill>
              <a:schemeClr val="bg1"/>
            </a:solidFill>
          </a:endParaRPr>
        </a:p>
      </dgm:t>
    </dgm:pt>
    <dgm:pt modelId="{240E2D9D-6EC0-4009-8E58-FBA66ACF82EF}" type="sibTrans" cxnId="{86841447-70EE-431B-ADC7-4EE8ED8589FA}">
      <dgm:prSet/>
      <dgm:spPr/>
      <dgm:t>
        <a:bodyPr/>
        <a:lstStyle/>
        <a:p>
          <a:endParaRPr lang="hu-HU" sz="1200">
            <a:solidFill>
              <a:schemeClr val="bg1"/>
            </a:solidFill>
          </a:endParaRPr>
        </a:p>
      </dgm:t>
    </dgm:pt>
    <dgm:pt modelId="{B5ED4E7E-FAB5-4600-88CC-FE41662A9033}">
      <dgm:prSet phldrT="[Szöveg]" custT="1"/>
      <dgm:spPr/>
      <dgm:t>
        <a:bodyPr/>
        <a:lstStyle/>
        <a:p>
          <a:r>
            <a:rPr lang="hu-HU" sz="1200" b="1" dirty="0">
              <a:solidFill>
                <a:schemeClr val="bg1"/>
              </a:solidFill>
            </a:rPr>
            <a:t>Személyes haszon</a:t>
          </a:r>
        </a:p>
      </dgm:t>
    </dgm:pt>
    <dgm:pt modelId="{0387AA36-7BB7-4B74-9489-DA0C121F63BB}" type="parTrans" cxnId="{1E6DB4F6-0EC5-490D-9CCC-A23B0DC1B2CF}">
      <dgm:prSet/>
      <dgm:spPr/>
      <dgm:t>
        <a:bodyPr/>
        <a:lstStyle/>
        <a:p>
          <a:endParaRPr lang="hu-HU" sz="1200">
            <a:solidFill>
              <a:schemeClr val="bg1"/>
            </a:solidFill>
          </a:endParaRPr>
        </a:p>
      </dgm:t>
    </dgm:pt>
    <dgm:pt modelId="{E4F5EDB8-9636-437B-B33C-7551FE977C27}" type="sibTrans" cxnId="{1E6DB4F6-0EC5-490D-9CCC-A23B0DC1B2CF}">
      <dgm:prSet/>
      <dgm:spPr/>
      <dgm:t>
        <a:bodyPr/>
        <a:lstStyle/>
        <a:p>
          <a:endParaRPr lang="hu-HU" sz="1200">
            <a:solidFill>
              <a:schemeClr val="bg1"/>
            </a:solidFill>
          </a:endParaRPr>
        </a:p>
      </dgm:t>
    </dgm:pt>
    <dgm:pt modelId="{4FC97E66-36E2-42E8-9640-EF24167DE5DB}">
      <dgm:prSet phldrT="[Szöveg]" custT="1"/>
      <dgm:spPr>
        <a:solidFill>
          <a:schemeClr val="bg2">
            <a:lumMod val="10000"/>
            <a:lumOff val="90000"/>
          </a:schemeClr>
        </a:solidFill>
      </dgm:spPr>
      <dgm:t>
        <a:bodyPr/>
        <a:lstStyle/>
        <a:p>
          <a:pPr>
            <a:spcBef>
              <a:spcPts val="600"/>
            </a:spcBef>
            <a:spcAft>
              <a:spcPts val="1200"/>
            </a:spcAft>
          </a:pPr>
          <a:r>
            <a:rPr lang="hu-HU" sz="1200" dirty="0">
              <a:solidFill>
                <a:schemeClr val="bg1"/>
              </a:solidFill>
            </a:rPr>
            <a:t>Szakmai és emberi </a:t>
          </a:r>
          <a:r>
            <a:rPr lang="hu-HU" sz="1200" b="1" dirty="0">
              <a:solidFill>
                <a:schemeClr val="bg1"/>
              </a:solidFill>
            </a:rPr>
            <a:t>kapcsolatrendszer</a:t>
          </a:r>
          <a:r>
            <a:rPr lang="hu-HU" sz="1200" dirty="0">
              <a:solidFill>
                <a:schemeClr val="bg1"/>
              </a:solidFill>
            </a:rPr>
            <a:t> bővülése</a:t>
          </a:r>
        </a:p>
      </dgm:t>
    </dgm:pt>
    <dgm:pt modelId="{36923612-0D8C-4B2E-8DD3-986D78F6F4F7}" type="parTrans" cxnId="{F78641E7-DE48-4D92-84C5-03A44B3ECC64}">
      <dgm:prSet/>
      <dgm:spPr/>
      <dgm:t>
        <a:bodyPr/>
        <a:lstStyle/>
        <a:p>
          <a:endParaRPr lang="hu-HU" sz="1200">
            <a:solidFill>
              <a:schemeClr val="bg1"/>
            </a:solidFill>
          </a:endParaRPr>
        </a:p>
      </dgm:t>
    </dgm:pt>
    <dgm:pt modelId="{EB704030-DE22-4088-AF06-ECFFAD35DC2E}" type="sibTrans" cxnId="{F78641E7-DE48-4D92-84C5-03A44B3ECC64}">
      <dgm:prSet/>
      <dgm:spPr/>
      <dgm:t>
        <a:bodyPr/>
        <a:lstStyle/>
        <a:p>
          <a:endParaRPr lang="hu-HU" sz="1200">
            <a:solidFill>
              <a:schemeClr val="bg1"/>
            </a:solidFill>
          </a:endParaRPr>
        </a:p>
      </dgm:t>
    </dgm:pt>
    <dgm:pt modelId="{8E06E6EF-3E4B-44BD-950B-44E62577F609}">
      <dgm:prSet phldrT="[Szöveg]" custT="1"/>
      <dgm:spPr/>
      <dgm:t>
        <a:bodyPr/>
        <a:lstStyle/>
        <a:p>
          <a:r>
            <a:rPr lang="hu-HU" sz="1200" b="1" dirty="0">
              <a:solidFill>
                <a:schemeClr val="bg1"/>
              </a:solidFill>
            </a:rPr>
            <a:t>Szakmai haszon</a:t>
          </a:r>
        </a:p>
      </dgm:t>
    </dgm:pt>
    <dgm:pt modelId="{1994FD1C-BB1A-4797-8409-9580D7B93F2B}" type="parTrans" cxnId="{3BE8F2BE-644B-4E11-B929-A37004DA7817}">
      <dgm:prSet/>
      <dgm:spPr/>
      <dgm:t>
        <a:bodyPr/>
        <a:lstStyle/>
        <a:p>
          <a:endParaRPr lang="hu-HU" sz="1200">
            <a:solidFill>
              <a:schemeClr val="bg1"/>
            </a:solidFill>
          </a:endParaRPr>
        </a:p>
      </dgm:t>
    </dgm:pt>
    <dgm:pt modelId="{9A2C63DF-58A6-4042-A677-70F7425D9022}" type="sibTrans" cxnId="{3BE8F2BE-644B-4E11-B929-A37004DA7817}">
      <dgm:prSet/>
      <dgm:spPr/>
      <dgm:t>
        <a:bodyPr/>
        <a:lstStyle/>
        <a:p>
          <a:endParaRPr lang="hu-HU" sz="1200">
            <a:solidFill>
              <a:schemeClr val="bg1"/>
            </a:solidFill>
          </a:endParaRPr>
        </a:p>
      </dgm:t>
    </dgm:pt>
    <dgm:pt modelId="{46F9071D-5E12-45AD-B3E5-9189236A6F6B}">
      <dgm:prSet phldrT="[Szöveg]" custT="1"/>
      <dgm:spPr>
        <a:solidFill>
          <a:schemeClr val="accent6">
            <a:lumMod val="20000"/>
            <a:lumOff val="80000"/>
          </a:schemeClr>
        </a:solidFill>
      </dgm:spPr>
      <dgm:t>
        <a:bodyPr/>
        <a:lstStyle/>
        <a:p>
          <a:pPr marL="114300" lvl="1" indent="0" algn="l" defTabSz="533400">
            <a:lnSpc>
              <a:spcPct val="90000"/>
            </a:lnSpc>
            <a:spcBef>
              <a:spcPct val="0"/>
            </a:spcBef>
            <a:spcAft>
              <a:spcPts val="1200"/>
            </a:spcAft>
          </a:pPr>
          <a:r>
            <a:rPr lang="hu-HU" sz="1200" kern="1200" dirty="0">
              <a:solidFill>
                <a:schemeClr val="bg1"/>
              </a:solidFill>
              <a:latin typeface="Arial"/>
              <a:ea typeface="+mn-ea"/>
              <a:cs typeface="+mn-cs"/>
            </a:rPr>
            <a:t>Sokrétű, modern </a:t>
          </a:r>
          <a:r>
            <a:rPr lang="hu-HU" sz="1200" b="1" kern="1200" dirty="0">
              <a:solidFill>
                <a:schemeClr val="bg1"/>
              </a:solidFill>
              <a:latin typeface="Arial"/>
              <a:ea typeface="+mn-ea"/>
              <a:cs typeface="+mn-cs"/>
            </a:rPr>
            <a:t>tudás</a:t>
          </a:r>
        </a:p>
      </dgm:t>
    </dgm:pt>
    <dgm:pt modelId="{DEA85895-35B6-4614-902D-4BBB29D8314A}" type="parTrans" cxnId="{C9333758-BE44-469E-ACC6-BF725F5E9E0F}">
      <dgm:prSet/>
      <dgm:spPr/>
      <dgm:t>
        <a:bodyPr/>
        <a:lstStyle/>
        <a:p>
          <a:endParaRPr lang="hu-HU" sz="1200">
            <a:solidFill>
              <a:schemeClr val="bg1"/>
            </a:solidFill>
          </a:endParaRPr>
        </a:p>
      </dgm:t>
    </dgm:pt>
    <dgm:pt modelId="{4F277041-EC88-4FAE-8985-0F46375854CE}" type="sibTrans" cxnId="{C9333758-BE44-469E-ACC6-BF725F5E9E0F}">
      <dgm:prSet/>
      <dgm:spPr/>
      <dgm:t>
        <a:bodyPr/>
        <a:lstStyle/>
        <a:p>
          <a:endParaRPr lang="hu-HU" sz="1200">
            <a:solidFill>
              <a:schemeClr val="bg1"/>
            </a:solidFill>
          </a:endParaRPr>
        </a:p>
      </dgm:t>
    </dgm:pt>
    <dgm:pt modelId="{C1E916FC-4301-4A2D-99C1-4F156883C1C9}">
      <dgm:prSet phldrT="[Szöveg]" custT="1"/>
      <dgm:spPr>
        <a:solidFill>
          <a:schemeClr val="accent6">
            <a:lumMod val="20000"/>
            <a:lumOff val="80000"/>
          </a:schemeClr>
        </a:solidFill>
      </dgm:spPr>
      <dgm:t>
        <a:bodyPr/>
        <a:lstStyle/>
        <a:p>
          <a:pPr marL="114300" lvl="1" indent="0" algn="l" defTabSz="533400">
            <a:lnSpc>
              <a:spcPct val="90000"/>
            </a:lnSpc>
            <a:spcBef>
              <a:spcPct val="0"/>
            </a:spcBef>
            <a:spcAft>
              <a:spcPts val="1200"/>
            </a:spcAft>
          </a:pPr>
          <a:r>
            <a:rPr lang="hu-HU" sz="1200" kern="1200" dirty="0">
              <a:solidFill>
                <a:schemeClr val="bg1"/>
              </a:solidFill>
              <a:latin typeface="Arial"/>
              <a:ea typeface="+mn-ea"/>
              <a:cs typeface="+mn-cs"/>
            </a:rPr>
            <a:t>Innovációs és vállalkozóképesség fejlődése</a:t>
          </a:r>
        </a:p>
      </dgm:t>
    </dgm:pt>
    <dgm:pt modelId="{DDA0BB57-875D-48AC-9230-A7147FA9586B}" type="parTrans" cxnId="{28F939DA-0C63-42CF-9CAB-295FED7EEA14}">
      <dgm:prSet/>
      <dgm:spPr/>
      <dgm:t>
        <a:bodyPr/>
        <a:lstStyle/>
        <a:p>
          <a:endParaRPr lang="hu-HU" sz="1200">
            <a:solidFill>
              <a:schemeClr val="bg1"/>
            </a:solidFill>
          </a:endParaRPr>
        </a:p>
      </dgm:t>
    </dgm:pt>
    <dgm:pt modelId="{C36A21DF-83A3-48A1-A9BF-3CBDCA40C1AE}" type="sibTrans" cxnId="{28F939DA-0C63-42CF-9CAB-295FED7EEA14}">
      <dgm:prSet/>
      <dgm:spPr/>
      <dgm:t>
        <a:bodyPr/>
        <a:lstStyle/>
        <a:p>
          <a:endParaRPr lang="hu-HU" sz="1200">
            <a:solidFill>
              <a:schemeClr val="bg1"/>
            </a:solidFill>
          </a:endParaRPr>
        </a:p>
      </dgm:t>
    </dgm:pt>
    <dgm:pt modelId="{3F18036D-53F8-4A48-94FA-174931F45032}">
      <dgm:prSet phldrT="[Szöveg]" custT="1"/>
      <dgm:spPr/>
      <dgm:t>
        <a:bodyPr/>
        <a:lstStyle/>
        <a:p>
          <a:r>
            <a:rPr lang="hu-HU" sz="1200" b="1" dirty="0">
              <a:solidFill>
                <a:schemeClr val="bg1"/>
              </a:solidFill>
            </a:rPr>
            <a:t>A tanítás körülményei</a:t>
          </a:r>
        </a:p>
      </dgm:t>
    </dgm:pt>
    <dgm:pt modelId="{B9E5159F-A552-478E-AC6E-164A2E7F980D}" type="parTrans" cxnId="{5542045A-6997-46AA-9E49-60861B05826B}">
      <dgm:prSet/>
      <dgm:spPr/>
      <dgm:t>
        <a:bodyPr/>
        <a:lstStyle/>
        <a:p>
          <a:endParaRPr lang="hu-HU" sz="1200">
            <a:solidFill>
              <a:schemeClr val="bg1"/>
            </a:solidFill>
          </a:endParaRPr>
        </a:p>
      </dgm:t>
    </dgm:pt>
    <dgm:pt modelId="{B7FD83BB-3095-4CE9-B3C1-5D76E5792AE7}" type="sibTrans" cxnId="{5542045A-6997-46AA-9E49-60861B05826B}">
      <dgm:prSet/>
      <dgm:spPr/>
      <dgm:t>
        <a:bodyPr/>
        <a:lstStyle/>
        <a:p>
          <a:endParaRPr lang="hu-HU" sz="1200">
            <a:solidFill>
              <a:schemeClr val="bg1"/>
            </a:solidFill>
          </a:endParaRPr>
        </a:p>
      </dgm:t>
    </dgm:pt>
    <dgm:pt modelId="{A1E0DB96-712E-4A10-818A-5C3C42CE3454}">
      <dgm:prSet custT="1"/>
      <dgm:spPr/>
      <dgm:t>
        <a:bodyPr/>
        <a:lstStyle/>
        <a:p>
          <a:pPr>
            <a:spcBef>
              <a:spcPts val="1800"/>
            </a:spcBef>
            <a:spcAft>
              <a:spcPts val="1800"/>
            </a:spcAft>
            <a:buFont typeface="+mj-lt"/>
            <a:buNone/>
          </a:pPr>
          <a:r>
            <a:rPr lang="hu-HU" sz="1200" dirty="0">
              <a:solidFill>
                <a:srgbClr val="FFFFCC"/>
              </a:solidFill>
            </a:rPr>
            <a:t>Hallgatóbarát </a:t>
          </a:r>
          <a:r>
            <a:rPr lang="hu-HU" sz="1200" b="1" dirty="0">
              <a:solidFill>
                <a:srgbClr val="FFFFCC"/>
              </a:solidFill>
            </a:rPr>
            <a:t>időbeosztás</a:t>
          </a:r>
        </a:p>
      </dgm:t>
    </dgm:pt>
    <dgm:pt modelId="{47526EE1-D065-459F-B6EF-7B88D8638946}" type="parTrans" cxnId="{CCBE2BBB-02FB-4E9E-92E4-1E72A7394C6C}">
      <dgm:prSet/>
      <dgm:spPr/>
      <dgm:t>
        <a:bodyPr/>
        <a:lstStyle/>
        <a:p>
          <a:endParaRPr lang="hu-HU" sz="1200">
            <a:solidFill>
              <a:schemeClr val="bg1"/>
            </a:solidFill>
          </a:endParaRPr>
        </a:p>
      </dgm:t>
    </dgm:pt>
    <dgm:pt modelId="{873159EC-FA97-4AA1-8999-CEDB53EA6C3C}" type="sibTrans" cxnId="{CCBE2BBB-02FB-4E9E-92E4-1E72A7394C6C}">
      <dgm:prSet/>
      <dgm:spPr/>
      <dgm:t>
        <a:bodyPr/>
        <a:lstStyle/>
        <a:p>
          <a:endParaRPr lang="hu-HU" sz="1200">
            <a:solidFill>
              <a:schemeClr val="bg1"/>
            </a:solidFill>
          </a:endParaRPr>
        </a:p>
      </dgm:t>
    </dgm:pt>
    <dgm:pt modelId="{012549BF-5A7A-4FDC-BA20-B318C84727D4}">
      <dgm:prSet custT="1"/>
      <dgm:spPr/>
      <dgm:t>
        <a:bodyPr/>
        <a:lstStyle/>
        <a:p>
          <a:pPr>
            <a:spcBef>
              <a:spcPts val="1800"/>
            </a:spcBef>
            <a:spcAft>
              <a:spcPts val="1800"/>
            </a:spcAft>
            <a:buFont typeface="+mj-lt"/>
            <a:buNone/>
          </a:pPr>
          <a:r>
            <a:rPr lang="hu-HU" sz="1200" b="1" dirty="0">
              <a:solidFill>
                <a:srgbClr val="FFFFCC"/>
              </a:solidFill>
            </a:rPr>
            <a:t>Változatos tanulási színterek</a:t>
          </a:r>
          <a:br>
            <a:rPr lang="hu-HU" sz="1200" dirty="0">
              <a:solidFill>
                <a:srgbClr val="FFFFCC"/>
              </a:solidFill>
            </a:rPr>
          </a:br>
          <a:r>
            <a:rPr lang="hu-HU" sz="1200" dirty="0">
              <a:solidFill>
                <a:srgbClr val="FFFFCC"/>
              </a:solidFill>
            </a:rPr>
            <a:t>(személyes / online; </a:t>
          </a:r>
          <a:br>
            <a:rPr lang="hu-HU" sz="1200" dirty="0">
              <a:solidFill>
                <a:srgbClr val="FFFFCC"/>
              </a:solidFill>
            </a:rPr>
          </a:br>
          <a:r>
            <a:rPr lang="hu-HU" sz="1200" dirty="0">
              <a:solidFill>
                <a:srgbClr val="FFFFCC"/>
              </a:solidFill>
            </a:rPr>
            <a:t>egyetemi / egyetemen kívüli)</a:t>
          </a:r>
        </a:p>
      </dgm:t>
    </dgm:pt>
    <dgm:pt modelId="{06859303-BA3D-4664-B8F7-2FCF00E129DB}" type="parTrans" cxnId="{E2AD9929-A31D-4482-ACF4-1F55EB8F0C46}">
      <dgm:prSet/>
      <dgm:spPr/>
      <dgm:t>
        <a:bodyPr/>
        <a:lstStyle/>
        <a:p>
          <a:endParaRPr lang="hu-HU" sz="1200">
            <a:solidFill>
              <a:schemeClr val="bg1"/>
            </a:solidFill>
          </a:endParaRPr>
        </a:p>
      </dgm:t>
    </dgm:pt>
    <dgm:pt modelId="{DA7BB8E2-2468-459B-A9A2-6AD5AFB2CA97}" type="sibTrans" cxnId="{E2AD9929-A31D-4482-ACF4-1F55EB8F0C46}">
      <dgm:prSet/>
      <dgm:spPr/>
      <dgm:t>
        <a:bodyPr/>
        <a:lstStyle/>
        <a:p>
          <a:endParaRPr lang="hu-HU" sz="1200">
            <a:solidFill>
              <a:schemeClr val="bg1"/>
            </a:solidFill>
          </a:endParaRPr>
        </a:p>
      </dgm:t>
    </dgm:pt>
    <dgm:pt modelId="{838F61E0-799F-406B-A00D-EBD7199EC86E}">
      <dgm:prSet custT="1"/>
      <dgm:spPr/>
      <dgm:t>
        <a:bodyPr/>
        <a:lstStyle/>
        <a:p>
          <a:pPr>
            <a:spcBef>
              <a:spcPts val="1800"/>
            </a:spcBef>
            <a:spcAft>
              <a:spcPts val="1800"/>
            </a:spcAft>
            <a:buFont typeface="+mj-lt"/>
            <a:buNone/>
          </a:pPr>
          <a:r>
            <a:rPr lang="hu-HU" sz="1200" b="1" dirty="0">
              <a:solidFill>
                <a:srgbClr val="FFFFCC"/>
              </a:solidFill>
            </a:rPr>
            <a:t>Aktív tanulási módszerek </a:t>
          </a:r>
          <a:r>
            <a:rPr lang="hu-HU" sz="1200" dirty="0">
              <a:solidFill>
                <a:srgbClr val="FFFFCC"/>
              </a:solidFill>
            </a:rPr>
            <a:t>az órákon</a:t>
          </a:r>
        </a:p>
      </dgm:t>
    </dgm:pt>
    <dgm:pt modelId="{8D6E4A48-7609-4978-AFDD-F7D62208E7CF}" type="parTrans" cxnId="{7DC5ABCE-6031-4C61-A709-EB356B98A77B}">
      <dgm:prSet/>
      <dgm:spPr/>
      <dgm:t>
        <a:bodyPr/>
        <a:lstStyle/>
        <a:p>
          <a:endParaRPr lang="hu-HU" sz="1200">
            <a:solidFill>
              <a:schemeClr val="bg1"/>
            </a:solidFill>
          </a:endParaRPr>
        </a:p>
      </dgm:t>
    </dgm:pt>
    <dgm:pt modelId="{1393DB62-C4FC-45AD-B2C4-8B859353B1BA}" type="sibTrans" cxnId="{7DC5ABCE-6031-4C61-A709-EB356B98A77B}">
      <dgm:prSet/>
      <dgm:spPr/>
      <dgm:t>
        <a:bodyPr/>
        <a:lstStyle/>
        <a:p>
          <a:endParaRPr lang="hu-HU" sz="1200">
            <a:solidFill>
              <a:schemeClr val="bg1"/>
            </a:solidFill>
          </a:endParaRPr>
        </a:p>
      </dgm:t>
    </dgm:pt>
    <dgm:pt modelId="{41286140-D0C5-441E-B10E-D6D2E89D8666}">
      <dgm:prSet custT="1"/>
      <dgm:spPr/>
      <dgm:t>
        <a:bodyPr/>
        <a:lstStyle/>
        <a:p>
          <a:pPr>
            <a:spcBef>
              <a:spcPts val="1800"/>
            </a:spcBef>
            <a:spcAft>
              <a:spcPts val="1800"/>
            </a:spcAft>
            <a:buFont typeface="+mj-lt"/>
            <a:buNone/>
          </a:pPr>
          <a:r>
            <a:rPr lang="hu-HU" sz="1200" b="1" dirty="0">
              <a:solidFill>
                <a:srgbClr val="FFFFCC"/>
              </a:solidFill>
            </a:rPr>
            <a:t>Szakmai gyakorlati svédasztal </a:t>
          </a:r>
          <a:r>
            <a:rPr lang="hu-HU" sz="1200" dirty="0">
              <a:solidFill>
                <a:srgbClr val="FFFFCC"/>
              </a:solidFill>
            </a:rPr>
            <a:t>egyénre szabott gyakorlati lehetőségek</a:t>
          </a:r>
        </a:p>
      </dgm:t>
    </dgm:pt>
    <dgm:pt modelId="{EFB4E557-C716-44CB-B1A4-6684D6427050}" type="parTrans" cxnId="{85AA088C-FB83-4A7E-996B-51BA3C4E1365}">
      <dgm:prSet/>
      <dgm:spPr/>
      <dgm:t>
        <a:bodyPr/>
        <a:lstStyle/>
        <a:p>
          <a:endParaRPr lang="hu-HU" sz="1200">
            <a:solidFill>
              <a:schemeClr val="bg1"/>
            </a:solidFill>
          </a:endParaRPr>
        </a:p>
      </dgm:t>
    </dgm:pt>
    <dgm:pt modelId="{925A6920-0790-43AB-857A-461B4D08ECBE}" type="sibTrans" cxnId="{85AA088C-FB83-4A7E-996B-51BA3C4E1365}">
      <dgm:prSet/>
      <dgm:spPr/>
      <dgm:t>
        <a:bodyPr/>
        <a:lstStyle/>
        <a:p>
          <a:endParaRPr lang="hu-HU" sz="1200">
            <a:solidFill>
              <a:schemeClr val="bg1"/>
            </a:solidFill>
          </a:endParaRPr>
        </a:p>
      </dgm:t>
    </dgm:pt>
    <dgm:pt modelId="{C6ADB760-259D-4CDF-A63B-06BCCA9A7CAE}">
      <dgm:prSet phldrT="[Szöveg]" custT="1"/>
      <dgm:spPr/>
      <dgm:t>
        <a:bodyPr/>
        <a:lstStyle/>
        <a:p>
          <a:pPr marL="0" lvl="1" indent="-216000" algn="l" defTabSz="533400">
            <a:lnSpc>
              <a:spcPct val="100000"/>
            </a:lnSpc>
            <a:spcBef>
              <a:spcPts val="1200"/>
            </a:spcBef>
            <a:spcAft>
              <a:spcPts val="600"/>
            </a:spcAft>
            <a:buNone/>
          </a:pPr>
          <a:r>
            <a:rPr lang="hu-HU" sz="1200" dirty="0">
              <a:solidFill>
                <a:schemeClr val="tx1"/>
              </a:solidFill>
            </a:rPr>
            <a:t>Elismert elméleti, </a:t>
          </a:r>
          <a:br>
            <a:rPr lang="hu-HU" sz="1200" dirty="0">
              <a:solidFill>
                <a:schemeClr val="tx1"/>
              </a:solidFill>
            </a:rPr>
          </a:br>
          <a:r>
            <a:rPr lang="hu-HU" sz="1200" dirty="0">
              <a:solidFill>
                <a:schemeClr val="tx1"/>
              </a:solidFill>
            </a:rPr>
            <a:t>sikeres gyakorlati </a:t>
          </a:r>
          <a:r>
            <a:rPr lang="hu-HU" sz="1200" b="1" dirty="0">
              <a:solidFill>
                <a:schemeClr val="tx1"/>
              </a:solidFill>
            </a:rPr>
            <a:t>szakemberektől</a:t>
          </a:r>
          <a:r>
            <a:rPr lang="hu-HU" sz="1200" dirty="0">
              <a:solidFill>
                <a:schemeClr val="tx1"/>
              </a:solidFill>
            </a:rPr>
            <a:t> tanulhatsz</a:t>
          </a:r>
        </a:p>
      </dgm:t>
    </dgm:pt>
    <dgm:pt modelId="{B2C644B8-330F-4008-ACBD-12E7F1FF0602}" type="sibTrans" cxnId="{5CB20F74-038B-4F91-984F-588445F6D6FE}">
      <dgm:prSet/>
      <dgm:spPr/>
      <dgm:t>
        <a:bodyPr/>
        <a:lstStyle/>
        <a:p>
          <a:endParaRPr lang="hu-HU" sz="1200">
            <a:solidFill>
              <a:schemeClr val="bg1"/>
            </a:solidFill>
          </a:endParaRPr>
        </a:p>
      </dgm:t>
    </dgm:pt>
    <dgm:pt modelId="{D7029765-E2B3-4033-A58E-45ECB4916A8F}" type="parTrans" cxnId="{5CB20F74-038B-4F91-984F-588445F6D6FE}">
      <dgm:prSet/>
      <dgm:spPr/>
      <dgm:t>
        <a:bodyPr/>
        <a:lstStyle/>
        <a:p>
          <a:endParaRPr lang="hu-HU" sz="1200">
            <a:solidFill>
              <a:schemeClr val="bg1"/>
            </a:solidFill>
          </a:endParaRPr>
        </a:p>
      </dgm:t>
    </dgm:pt>
    <dgm:pt modelId="{710CF381-F463-4339-88B4-BB81327FCC1F}">
      <dgm:prSet phldrT="[Szöveg]" custT="1"/>
      <dgm:spPr/>
      <dgm:t>
        <a:bodyPr/>
        <a:lstStyle/>
        <a:p>
          <a:pPr marL="0" lvl="2" indent="-216000" algn="r" defTabSz="533400">
            <a:lnSpc>
              <a:spcPct val="100000"/>
            </a:lnSpc>
            <a:spcBef>
              <a:spcPts val="1200"/>
            </a:spcBef>
            <a:spcAft>
              <a:spcPts val="600"/>
            </a:spcAft>
          </a:pPr>
          <a:r>
            <a:rPr lang="hu-HU" sz="1200" dirty="0">
              <a:solidFill>
                <a:schemeClr val="tx1"/>
              </a:solidFill>
            </a:rPr>
            <a:t>Vállalkozói alapismeretek</a:t>
          </a:r>
        </a:p>
      </dgm:t>
    </dgm:pt>
    <dgm:pt modelId="{7327F4C3-A58F-4510-9AA5-149968B2C83D}" type="parTrans" cxnId="{A4743370-647D-4670-90F5-33CA91D52F79}">
      <dgm:prSet/>
      <dgm:spPr/>
      <dgm:t>
        <a:bodyPr/>
        <a:lstStyle/>
        <a:p>
          <a:endParaRPr lang="hu-HU" sz="1200">
            <a:solidFill>
              <a:schemeClr val="bg1"/>
            </a:solidFill>
          </a:endParaRPr>
        </a:p>
      </dgm:t>
    </dgm:pt>
    <dgm:pt modelId="{61D46165-3950-4F4D-B7DB-6FAF5788AEE8}" type="sibTrans" cxnId="{A4743370-647D-4670-90F5-33CA91D52F79}">
      <dgm:prSet/>
      <dgm:spPr/>
      <dgm:t>
        <a:bodyPr/>
        <a:lstStyle/>
        <a:p>
          <a:endParaRPr lang="hu-HU" sz="1200">
            <a:solidFill>
              <a:schemeClr val="bg1"/>
            </a:solidFill>
          </a:endParaRPr>
        </a:p>
      </dgm:t>
    </dgm:pt>
    <dgm:pt modelId="{E1F14728-E4C1-495E-8FD9-AA9079539BD9}">
      <dgm:prSet phldrT="[Szöveg]" custT="1"/>
      <dgm:spPr/>
      <dgm:t>
        <a:bodyPr/>
        <a:lstStyle/>
        <a:p>
          <a:pPr marL="0" marR="0" lvl="0" indent="-216000" algn="r" defTabSz="91440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hu-HU" sz="1200" dirty="0">
              <a:solidFill>
                <a:schemeClr val="tx1"/>
              </a:solidFill>
            </a:rPr>
            <a:t> Kulturális alapismeretek</a:t>
          </a:r>
        </a:p>
        <a:p>
          <a:pPr marL="0" lvl="2" indent="-216000" algn="r" defTabSz="533400">
            <a:lnSpc>
              <a:spcPct val="100000"/>
            </a:lnSpc>
            <a:spcBef>
              <a:spcPts val="1200"/>
            </a:spcBef>
            <a:spcAft>
              <a:spcPts val="600"/>
            </a:spcAft>
            <a:buFont typeface="Arial" panose="020B0604020202020204" pitchFamily="34" charset="0"/>
            <a:buChar char="•"/>
          </a:pPr>
          <a:r>
            <a:rPr lang="hu-HU" sz="1200" dirty="0">
              <a:solidFill>
                <a:schemeClr val="tx1"/>
              </a:solidFill>
            </a:rPr>
            <a:t>Mediáció</a:t>
          </a:r>
        </a:p>
      </dgm:t>
    </dgm:pt>
    <dgm:pt modelId="{7299D08E-61C6-43D9-AEFA-2B44A5080C79}" type="parTrans" cxnId="{DEFA7E23-1E73-4C01-9367-AAA652598FE4}">
      <dgm:prSet/>
      <dgm:spPr/>
      <dgm:t>
        <a:bodyPr/>
        <a:lstStyle/>
        <a:p>
          <a:endParaRPr lang="hu-HU" sz="1200">
            <a:solidFill>
              <a:schemeClr val="bg1"/>
            </a:solidFill>
          </a:endParaRPr>
        </a:p>
      </dgm:t>
    </dgm:pt>
    <dgm:pt modelId="{773BA3CC-964C-4DF3-8B8B-7C386C11C021}" type="sibTrans" cxnId="{DEFA7E23-1E73-4C01-9367-AAA652598FE4}">
      <dgm:prSet/>
      <dgm:spPr/>
      <dgm:t>
        <a:bodyPr/>
        <a:lstStyle/>
        <a:p>
          <a:endParaRPr lang="hu-HU" sz="1200">
            <a:solidFill>
              <a:schemeClr val="bg1"/>
            </a:solidFill>
          </a:endParaRPr>
        </a:p>
      </dgm:t>
    </dgm:pt>
    <dgm:pt modelId="{410D3527-243C-498F-AFAB-AF2BAEEB8EBA}">
      <dgm:prSet phldrT="[Szöveg]" custT="1"/>
      <dgm:spPr/>
      <dgm:t>
        <a:bodyPr/>
        <a:lstStyle/>
        <a:p>
          <a:pPr marL="0" lvl="2" indent="-216000" algn="r" defTabSz="533400">
            <a:lnSpc>
              <a:spcPct val="100000"/>
            </a:lnSpc>
            <a:spcBef>
              <a:spcPts val="1200"/>
            </a:spcBef>
            <a:spcAft>
              <a:spcPts val="600"/>
            </a:spcAft>
          </a:pPr>
          <a:r>
            <a:rPr lang="hu-HU" sz="1200" dirty="0">
              <a:solidFill>
                <a:schemeClr val="tx1"/>
              </a:solidFill>
            </a:rPr>
            <a:t>Kommunikáció</a:t>
          </a:r>
        </a:p>
      </dgm:t>
    </dgm:pt>
    <dgm:pt modelId="{35C8E644-138E-4984-B213-132703E9A199}" type="parTrans" cxnId="{7EBD0317-B93B-40ED-8906-429BC9D7B783}">
      <dgm:prSet/>
      <dgm:spPr/>
      <dgm:t>
        <a:bodyPr/>
        <a:lstStyle/>
        <a:p>
          <a:endParaRPr lang="hu-HU" sz="1200">
            <a:solidFill>
              <a:schemeClr val="bg1"/>
            </a:solidFill>
          </a:endParaRPr>
        </a:p>
      </dgm:t>
    </dgm:pt>
    <dgm:pt modelId="{2EFBBC95-4016-4FFF-82A6-000D52B693F8}" type="sibTrans" cxnId="{7EBD0317-B93B-40ED-8906-429BC9D7B783}">
      <dgm:prSet/>
      <dgm:spPr/>
      <dgm:t>
        <a:bodyPr/>
        <a:lstStyle/>
        <a:p>
          <a:endParaRPr lang="hu-HU" sz="1200">
            <a:solidFill>
              <a:schemeClr val="bg1"/>
            </a:solidFill>
          </a:endParaRPr>
        </a:p>
      </dgm:t>
    </dgm:pt>
    <dgm:pt modelId="{AB4208CE-FD2F-463B-8764-2B1988C4AFDF}">
      <dgm:prSet phldrT="[Szöveg]" custT="1"/>
      <dgm:spPr/>
      <dgm:t>
        <a:bodyPr/>
        <a:lstStyle/>
        <a:p>
          <a:pPr marL="0" lvl="2" indent="-216000" algn="r" defTabSz="533400">
            <a:lnSpc>
              <a:spcPct val="100000"/>
            </a:lnSpc>
            <a:spcBef>
              <a:spcPts val="1200"/>
            </a:spcBef>
            <a:spcAft>
              <a:spcPts val="600"/>
            </a:spcAft>
          </a:pPr>
          <a:r>
            <a:rPr lang="hu-HU" sz="1200" dirty="0">
              <a:solidFill>
                <a:schemeClr val="tx1"/>
              </a:solidFill>
            </a:rPr>
            <a:t>Minőségfejlesztés</a:t>
          </a:r>
        </a:p>
      </dgm:t>
    </dgm:pt>
    <dgm:pt modelId="{7DFF9A0C-F901-4E6D-B783-26555EDE6B14}" type="parTrans" cxnId="{91B9A20A-890E-4B75-9EDA-6F87E2A91D6C}">
      <dgm:prSet/>
      <dgm:spPr/>
      <dgm:t>
        <a:bodyPr/>
        <a:lstStyle/>
        <a:p>
          <a:endParaRPr lang="hu-HU" sz="1200">
            <a:solidFill>
              <a:schemeClr val="bg1"/>
            </a:solidFill>
          </a:endParaRPr>
        </a:p>
      </dgm:t>
    </dgm:pt>
    <dgm:pt modelId="{8CFC5314-F51D-4D90-AAC3-1104335A6C54}" type="sibTrans" cxnId="{91B9A20A-890E-4B75-9EDA-6F87E2A91D6C}">
      <dgm:prSet/>
      <dgm:spPr/>
      <dgm:t>
        <a:bodyPr/>
        <a:lstStyle/>
        <a:p>
          <a:endParaRPr lang="hu-HU" sz="1200">
            <a:solidFill>
              <a:schemeClr val="bg1"/>
            </a:solidFill>
          </a:endParaRPr>
        </a:p>
      </dgm:t>
    </dgm:pt>
    <dgm:pt modelId="{56A50E68-8BD0-498B-8432-EF3638979825}">
      <dgm:prSet phldrT="[Szöveg]" custT="1"/>
      <dgm:spPr/>
      <dgm:t>
        <a:bodyPr/>
        <a:lstStyle/>
        <a:p>
          <a:pPr marL="0" lvl="2" indent="-216000" algn="r" defTabSz="533400">
            <a:lnSpc>
              <a:spcPct val="100000"/>
            </a:lnSpc>
            <a:spcBef>
              <a:spcPts val="1200"/>
            </a:spcBef>
            <a:spcAft>
              <a:spcPts val="600"/>
            </a:spcAft>
          </a:pPr>
          <a:r>
            <a:rPr lang="hu-HU" sz="1200" dirty="0">
              <a:solidFill>
                <a:schemeClr val="tx1"/>
              </a:solidFill>
            </a:rPr>
            <a:t>Meghívott nemzetközi előadók</a:t>
          </a:r>
        </a:p>
      </dgm:t>
    </dgm:pt>
    <dgm:pt modelId="{49116349-D300-4856-A59F-64EC2ADEAD94}" type="parTrans" cxnId="{0BFE37E4-7D6B-4CE7-B399-1BF4E64444CD}">
      <dgm:prSet/>
      <dgm:spPr/>
      <dgm:t>
        <a:bodyPr/>
        <a:lstStyle/>
        <a:p>
          <a:endParaRPr lang="hu-HU" sz="1200">
            <a:solidFill>
              <a:schemeClr val="bg1"/>
            </a:solidFill>
          </a:endParaRPr>
        </a:p>
      </dgm:t>
    </dgm:pt>
    <dgm:pt modelId="{47A9C434-6AD6-4364-8F1B-EBA9372EBBB4}" type="sibTrans" cxnId="{0BFE37E4-7D6B-4CE7-B399-1BF4E64444CD}">
      <dgm:prSet/>
      <dgm:spPr/>
      <dgm:t>
        <a:bodyPr/>
        <a:lstStyle/>
        <a:p>
          <a:endParaRPr lang="hu-HU" sz="1200">
            <a:solidFill>
              <a:schemeClr val="bg1"/>
            </a:solidFill>
          </a:endParaRPr>
        </a:p>
      </dgm:t>
    </dgm:pt>
    <dgm:pt modelId="{8633B84F-B4CB-4689-9D1A-BBCB37B2C44B}">
      <dgm:prSet phldrT="[Szöveg]" custT="1"/>
      <dgm:spPr/>
      <dgm:t>
        <a:bodyPr/>
        <a:lstStyle/>
        <a:p>
          <a:pPr marL="228600" lvl="2" indent="0" algn="l" defTabSz="533400">
            <a:lnSpc>
              <a:spcPct val="90000"/>
            </a:lnSpc>
            <a:spcBef>
              <a:spcPct val="0"/>
            </a:spcBef>
            <a:spcAft>
              <a:spcPct val="15000"/>
            </a:spcAft>
          </a:pPr>
          <a:endParaRPr lang="hu-HU" sz="1200" dirty="0">
            <a:solidFill>
              <a:schemeClr val="bg1"/>
            </a:solidFill>
          </a:endParaRPr>
        </a:p>
      </dgm:t>
    </dgm:pt>
    <dgm:pt modelId="{98A30522-00DD-4363-A04B-06DDE341AE56}" type="parTrans" cxnId="{EBF6C89C-3D0C-4F63-9553-66C7C9E873EF}">
      <dgm:prSet/>
      <dgm:spPr/>
      <dgm:t>
        <a:bodyPr/>
        <a:lstStyle/>
        <a:p>
          <a:endParaRPr lang="hu-HU" sz="1200">
            <a:solidFill>
              <a:schemeClr val="bg1"/>
            </a:solidFill>
          </a:endParaRPr>
        </a:p>
      </dgm:t>
    </dgm:pt>
    <dgm:pt modelId="{95851B57-E0AA-4D10-B9DC-66B932E65E8D}" type="sibTrans" cxnId="{EBF6C89C-3D0C-4F63-9553-66C7C9E873EF}">
      <dgm:prSet/>
      <dgm:spPr/>
      <dgm:t>
        <a:bodyPr/>
        <a:lstStyle/>
        <a:p>
          <a:endParaRPr lang="hu-HU" sz="1200">
            <a:solidFill>
              <a:schemeClr val="bg1"/>
            </a:solidFill>
          </a:endParaRPr>
        </a:p>
      </dgm:t>
    </dgm:pt>
    <dgm:pt modelId="{0AB4AF50-9FDA-46A9-A0A0-4ABB313FDC0B}">
      <dgm:prSet custT="1"/>
      <dgm:spPr/>
      <dgm:t>
        <a:bodyPr/>
        <a:lstStyle/>
        <a:p>
          <a:pPr>
            <a:spcBef>
              <a:spcPts val="1800"/>
            </a:spcBef>
            <a:spcAft>
              <a:spcPts val="1800"/>
            </a:spcAft>
            <a:buFont typeface="+mj-lt"/>
            <a:buNone/>
          </a:pPr>
          <a:r>
            <a:rPr lang="hu-HU" sz="1200" b="1" dirty="0">
              <a:solidFill>
                <a:srgbClr val="FFFFCC"/>
              </a:solidFill>
            </a:rPr>
            <a:t>Tanulás-támogató értékelési </a:t>
          </a:r>
          <a:r>
            <a:rPr lang="hu-HU" sz="1200" dirty="0">
              <a:solidFill>
                <a:srgbClr val="FFFFCC"/>
              </a:solidFill>
            </a:rPr>
            <a:t>rendszer</a:t>
          </a:r>
        </a:p>
      </dgm:t>
    </dgm:pt>
    <dgm:pt modelId="{B0F86647-A47C-4E74-A84A-64B18D70524A}" type="parTrans" cxnId="{0DA2FEAD-9575-412E-936D-38EEBF552D84}">
      <dgm:prSet/>
      <dgm:spPr/>
      <dgm:t>
        <a:bodyPr/>
        <a:lstStyle/>
        <a:p>
          <a:endParaRPr lang="hu-HU" sz="1200">
            <a:solidFill>
              <a:schemeClr val="bg1"/>
            </a:solidFill>
          </a:endParaRPr>
        </a:p>
      </dgm:t>
    </dgm:pt>
    <dgm:pt modelId="{3C37A4FA-F910-4166-817A-CDDCFA234999}" type="sibTrans" cxnId="{0DA2FEAD-9575-412E-936D-38EEBF552D84}">
      <dgm:prSet/>
      <dgm:spPr/>
      <dgm:t>
        <a:bodyPr/>
        <a:lstStyle/>
        <a:p>
          <a:endParaRPr lang="hu-HU" sz="1200">
            <a:solidFill>
              <a:schemeClr val="bg1"/>
            </a:solidFill>
          </a:endParaRPr>
        </a:p>
      </dgm:t>
    </dgm:pt>
    <dgm:pt modelId="{ED1431F1-1438-4990-B237-72D74932E996}">
      <dgm:prSet phldrT="[Szöveg]" custT="1"/>
      <dgm:spPr>
        <a:solidFill>
          <a:schemeClr val="bg2">
            <a:lumMod val="10000"/>
            <a:lumOff val="90000"/>
          </a:schemeClr>
        </a:solidFill>
      </dgm:spPr>
      <dgm:t>
        <a:bodyPr/>
        <a:lstStyle/>
        <a:p>
          <a:pPr>
            <a:spcBef>
              <a:spcPts val="600"/>
            </a:spcBef>
            <a:spcAft>
              <a:spcPts val="1200"/>
            </a:spcAft>
          </a:pPr>
          <a:r>
            <a:rPr lang="hu-HU" sz="1200" b="1" dirty="0">
              <a:solidFill>
                <a:schemeClr val="bg1"/>
              </a:solidFill>
            </a:rPr>
            <a:t>Önmenedzselést</a:t>
          </a:r>
          <a:br>
            <a:rPr lang="hu-HU" sz="1200" dirty="0">
              <a:solidFill>
                <a:schemeClr val="bg1"/>
              </a:solidFill>
            </a:rPr>
          </a:br>
          <a:r>
            <a:rPr lang="hu-HU" sz="1200" dirty="0">
              <a:solidFill>
                <a:schemeClr val="bg1"/>
              </a:solidFill>
            </a:rPr>
            <a:t> támogató rendszerbe kapcsolódás lehetősége </a:t>
          </a:r>
        </a:p>
      </dgm:t>
    </dgm:pt>
    <dgm:pt modelId="{A93DA0B3-17C1-4827-932F-426963D9921A}" type="parTrans" cxnId="{968CFC27-E2BC-40A4-BBC3-6288AE08D31D}">
      <dgm:prSet/>
      <dgm:spPr/>
      <dgm:t>
        <a:bodyPr/>
        <a:lstStyle/>
        <a:p>
          <a:endParaRPr lang="hu-HU" sz="1200">
            <a:solidFill>
              <a:schemeClr val="bg1"/>
            </a:solidFill>
          </a:endParaRPr>
        </a:p>
      </dgm:t>
    </dgm:pt>
    <dgm:pt modelId="{AFFBED4D-26E8-42B3-97F4-AF83A7981900}" type="sibTrans" cxnId="{968CFC27-E2BC-40A4-BBC3-6288AE08D31D}">
      <dgm:prSet/>
      <dgm:spPr/>
      <dgm:t>
        <a:bodyPr/>
        <a:lstStyle/>
        <a:p>
          <a:endParaRPr lang="hu-HU" sz="1200">
            <a:solidFill>
              <a:schemeClr val="bg1"/>
            </a:solidFill>
          </a:endParaRPr>
        </a:p>
      </dgm:t>
    </dgm:pt>
    <dgm:pt modelId="{30FCCFAD-5B36-4FEB-A2F5-1DCD71BBADD7}">
      <dgm:prSet phldrT="[Szöveg]" custT="1"/>
      <dgm:spPr>
        <a:solidFill>
          <a:schemeClr val="bg2">
            <a:lumMod val="10000"/>
            <a:lumOff val="90000"/>
          </a:schemeClr>
        </a:solidFill>
      </dgm:spPr>
      <dgm:t>
        <a:bodyPr/>
        <a:lstStyle/>
        <a:p>
          <a:pPr>
            <a:spcBef>
              <a:spcPts val="600"/>
            </a:spcBef>
            <a:spcAft>
              <a:spcPts val="1200"/>
            </a:spcAft>
          </a:pPr>
          <a:r>
            <a:rPr lang="hu-HU" sz="1200" b="1" dirty="0">
              <a:solidFill>
                <a:schemeClr val="bg1"/>
              </a:solidFill>
            </a:rPr>
            <a:t>Tehetségtámogatás</a:t>
          </a:r>
        </a:p>
        <a:p>
          <a:pPr>
            <a:spcBef>
              <a:spcPts val="600"/>
            </a:spcBef>
            <a:spcAft>
              <a:spcPts val="1200"/>
            </a:spcAft>
          </a:pPr>
          <a:r>
            <a:rPr lang="hu-HU" sz="1200" dirty="0">
              <a:solidFill>
                <a:schemeClr val="bg1"/>
              </a:solidFill>
            </a:rPr>
            <a:t>- Kutatásba való </a:t>
          </a:r>
          <a:r>
            <a:rPr lang="hu-HU" sz="1200" dirty="0" err="1">
              <a:solidFill>
                <a:schemeClr val="bg1"/>
              </a:solidFill>
            </a:rPr>
            <a:t>bevonódás</a:t>
          </a:r>
          <a:br>
            <a:rPr lang="hu-HU" sz="1200" dirty="0">
              <a:solidFill>
                <a:schemeClr val="bg1"/>
              </a:solidFill>
            </a:rPr>
          </a:br>
          <a:r>
            <a:rPr lang="hu-HU" sz="1200" dirty="0">
              <a:solidFill>
                <a:schemeClr val="bg1"/>
              </a:solidFill>
            </a:rPr>
            <a:t>- Ösztöndíjak</a:t>
          </a:r>
        </a:p>
        <a:p>
          <a:pPr>
            <a:spcBef>
              <a:spcPts val="600"/>
            </a:spcBef>
            <a:spcAft>
              <a:spcPts val="1200"/>
            </a:spcAft>
          </a:pPr>
          <a:r>
            <a:rPr lang="hu-HU" sz="1200" dirty="0">
              <a:solidFill>
                <a:schemeClr val="bg1"/>
              </a:solidFill>
            </a:rPr>
            <a:t>TDK /OTDK</a:t>
          </a:r>
        </a:p>
      </dgm:t>
    </dgm:pt>
    <dgm:pt modelId="{5F718AAD-BBAC-43D6-87A7-8C6DF35F753F}" type="parTrans" cxnId="{D0674C26-FBCB-4A41-A7A1-A0A6B298C9B3}">
      <dgm:prSet/>
      <dgm:spPr/>
      <dgm:t>
        <a:bodyPr/>
        <a:lstStyle/>
        <a:p>
          <a:endParaRPr lang="hu-HU" sz="1200">
            <a:solidFill>
              <a:schemeClr val="bg1"/>
            </a:solidFill>
          </a:endParaRPr>
        </a:p>
      </dgm:t>
    </dgm:pt>
    <dgm:pt modelId="{F7BD4E6A-29E0-4180-8D9F-E2E0361A37BE}" type="sibTrans" cxnId="{D0674C26-FBCB-4A41-A7A1-A0A6B298C9B3}">
      <dgm:prSet/>
      <dgm:spPr/>
      <dgm:t>
        <a:bodyPr/>
        <a:lstStyle/>
        <a:p>
          <a:endParaRPr lang="hu-HU" sz="1200">
            <a:solidFill>
              <a:schemeClr val="bg1"/>
            </a:solidFill>
          </a:endParaRPr>
        </a:p>
      </dgm:t>
    </dgm:pt>
    <dgm:pt modelId="{06EAB22E-5322-4F4A-94F0-B94354204906}">
      <dgm:prSet phldrT="[Szöveg]" custT="1"/>
      <dgm:spPr>
        <a:solidFill>
          <a:schemeClr val="bg2">
            <a:lumMod val="10000"/>
            <a:lumOff val="90000"/>
          </a:schemeClr>
        </a:solidFill>
      </dgm:spPr>
      <dgm:t>
        <a:bodyPr/>
        <a:lstStyle/>
        <a:p>
          <a:pPr>
            <a:spcBef>
              <a:spcPts val="600"/>
            </a:spcBef>
            <a:spcAft>
              <a:spcPts val="1200"/>
            </a:spcAft>
          </a:pPr>
          <a:r>
            <a:rPr lang="hu-HU" sz="1200" b="1" dirty="0">
              <a:solidFill>
                <a:schemeClr val="bg1"/>
              </a:solidFill>
            </a:rPr>
            <a:t>Magánéletben</a:t>
          </a:r>
          <a:r>
            <a:rPr lang="hu-HU" sz="1200" dirty="0">
              <a:solidFill>
                <a:schemeClr val="bg1"/>
              </a:solidFill>
            </a:rPr>
            <a:t> használható tudás</a:t>
          </a:r>
          <a:br>
            <a:rPr lang="hu-HU" sz="1200" dirty="0">
              <a:solidFill>
                <a:schemeClr val="bg1"/>
              </a:solidFill>
            </a:rPr>
          </a:br>
          <a:r>
            <a:rPr lang="hu-HU" sz="1200" dirty="0">
              <a:solidFill>
                <a:schemeClr val="bg1"/>
              </a:solidFill>
            </a:rPr>
            <a:t>(konfliktuskezelés; </a:t>
          </a:r>
          <a:r>
            <a:rPr lang="hu-HU" sz="1200" dirty="0" err="1">
              <a:solidFill>
                <a:schemeClr val="bg1"/>
              </a:solidFill>
            </a:rPr>
            <a:t>kommunkiáció</a:t>
          </a:r>
          <a:r>
            <a:rPr lang="hu-HU" sz="1200" dirty="0">
              <a:solidFill>
                <a:schemeClr val="bg1"/>
              </a:solidFill>
            </a:rPr>
            <a:t>)</a:t>
          </a:r>
        </a:p>
      </dgm:t>
    </dgm:pt>
    <dgm:pt modelId="{A74799F6-15D6-4EDD-BB6A-37153717E54B}" type="parTrans" cxnId="{2ED5858F-5997-479E-A344-40FA48BA9698}">
      <dgm:prSet/>
      <dgm:spPr/>
      <dgm:t>
        <a:bodyPr/>
        <a:lstStyle/>
        <a:p>
          <a:endParaRPr lang="hu-HU" sz="1200">
            <a:solidFill>
              <a:schemeClr val="bg1"/>
            </a:solidFill>
          </a:endParaRPr>
        </a:p>
      </dgm:t>
    </dgm:pt>
    <dgm:pt modelId="{01A67443-58FE-462F-B76D-34AB6363F2FD}" type="sibTrans" cxnId="{2ED5858F-5997-479E-A344-40FA48BA9698}">
      <dgm:prSet/>
      <dgm:spPr/>
      <dgm:t>
        <a:bodyPr/>
        <a:lstStyle/>
        <a:p>
          <a:endParaRPr lang="hu-HU" sz="1200">
            <a:solidFill>
              <a:schemeClr val="bg1"/>
            </a:solidFill>
          </a:endParaRPr>
        </a:p>
      </dgm:t>
    </dgm:pt>
    <dgm:pt modelId="{624DBD75-D9B3-4BB2-BA1E-9DF0AA5A56F4}">
      <dgm:prSet phldrT="[Szöveg]" custT="1"/>
      <dgm:spPr>
        <a:solidFill>
          <a:schemeClr val="accent6">
            <a:lumMod val="20000"/>
            <a:lumOff val="80000"/>
          </a:schemeClr>
        </a:solidFill>
      </dgm:spPr>
      <dgm:t>
        <a:bodyPr/>
        <a:lstStyle/>
        <a:p>
          <a:pPr marL="114300" lvl="1" indent="0" algn="l" defTabSz="533400">
            <a:lnSpc>
              <a:spcPct val="90000"/>
            </a:lnSpc>
            <a:spcBef>
              <a:spcPct val="0"/>
            </a:spcBef>
            <a:spcAft>
              <a:spcPct val="15000"/>
            </a:spcAft>
          </a:pPr>
          <a:endParaRPr lang="hu-HU" sz="1200" kern="1200" dirty="0">
            <a:solidFill>
              <a:schemeClr val="bg1"/>
            </a:solidFill>
          </a:endParaRPr>
        </a:p>
      </dgm:t>
    </dgm:pt>
    <dgm:pt modelId="{A7A8AAA8-AA4A-4027-BC82-CC8D155B002F}" type="parTrans" cxnId="{99A436DC-2A8D-42CF-B94B-1C87D2C8A6D9}">
      <dgm:prSet/>
      <dgm:spPr/>
      <dgm:t>
        <a:bodyPr/>
        <a:lstStyle/>
        <a:p>
          <a:endParaRPr lang="hu-HU" sz="1200">
            <a:solidFill>
              <a:schemeClr val="bg1"/>
            </a:solidFill>
          </a:endParaRPr>
        </a:p>
      </dgm:t>
    </dgm:pt>
    <dgm:pt modelId="{C3C7D0D4-02DE-45C3-B03D-7AFB633F9AB0}" type="sibTrans" cxnId="{99A436DC-2A8D-42CF-B94B-1C87D2C8A6D9}">
      <dgm:prSet/>
      <dgm:spPr/>
      <dgm:t>
        <a:bodyPr/>
        <a:lstStyle/>
        <a:p>
          <a:endParaRPr lang="hu-HU" sz="1200">
            <a:solidFill>
              <a:schemeClr val="bg1"/>
            </a:solidFill>
          </a:endParaRPr>
        </a:p>
      </dgm:t>
    </dgm:pt>
    <dgm:pt modelId="{1A6D2D64-0917-4D45-96C3-92EDF4F81A31}">
      <dgm:prSet phldrT="[Szöveg]" custT="1"/>
      <dgm:spPr>
        <a:solidFill>
          <a:schemeClr val="bg2">
            <a:lumMod val="10000"/>
            <a:lumOff val="90000"/>
          </a:schemeClr>
        </a:solidFill>
      </dgm:spPr>
      <dgm:t>
        <a:bodyPr/>
        <a:lstStyle/>
        <a:p>
          <a:pPr>
            <a:spcBef>
              <a:spcPts val="600"/>
            </a:spcBef>
            <a:spcAft>
              <a:spcPts val="1200"/>
            </a:spcAft>
          </a:pPr>
          <a:r>
            <a:rPr lang="hu-HU" sz="1200" b="1" dirty="0">
              <a:solidFill>
                <a:schemeClr val="bg1"/>
              </a:solidFill>
            </a:rPr>
            <a:t>Általánosan alkalmazható tudás: </a:t>
          </a:r>
          <a:r>
            <a:rPr lang="hu-HU" sz="1200" dirty="0">
              <a:solidFill>
                <a:schemeClr val="bg1"/>
              </a:solidFill>
            </a:rPr>
            <a:t>pályázatírás, a minőségfejlesztés, </a:t>
          </a:r>
          <a:br>
            <a:rPr lang="hu-HU" sz="1200" dirty="0">
              <a:solidFill>
                <a:schemeClr val="bg1"/>
              </a:solidFill>
            </a:rPr>
          </a:br>
          <a:r>
            <a:rPr lang="hu-HU" sz="1200" dirty="0">
              <a:solidFill>
                <a:schemeClr val="bg1"/>
              </a:solidFill>
            </a:rPr>
            <a:t>a non-profit management és a marketing alapjai,</a:t>
          </a:r>
        </a:p>
      </dgm:t>
    </dgm:pt>
    <dgm:pt modelId="{0A2AE6CD-8C0A-48E0-8894-934244E36513}" type="parTrans" cxnId="{303F8A86-8050-4EFD-81DF-3AE59DF27535}">
      <dgm:prSet/>
      <dgm:spPr/>
      <dgm:t>
        <a:bodyPr/>
        <a:lstStyle/>
        <a:p>
          <a:endParaRPr lang="hu-HU" sz="1200">
            <a:solidFill>
              <a:schemeClr val="bg1"/>
            </a:solidFill>
          </a:endParaRPr>
        </a:p>
      </dgm:t>
    </dgm:pt>
    <dgm:pt modelId="{27A8BAD8-40F9-4D2A-AC52-D4283ACCE1AD}" type="sibTrans" cxnId="{303F8A86-8050-4EFD-81DF-3AE59DF27535}">
      <dgm:prSet/>
      <dgm:spPr/>
      <dgm:t>
        <a:bodyPr/>
        <a:lstStyle/>
        <a:p>
          <a:endParaRPr lang="hu-HU" sz="1200">
            <a:solidFill>
              <a:schemeClr val="bg1"/>
            </a:solidFill>
          </a:endParaRPr>
        </a:p>
      </dgm:t>
    </dgm:pt>
    <dgm:pt modelId="{9FED2DB1-7DFC-4854-B19D-AA0DE9C93F70}">
      <dgm:prSet phldrT="[Szöveg]" custT="1"/>
      <dgm:spPr>
        <a:solidFill>
          <a:schemeClr val="accent6">
            <a:lumMod val="20000"/>
            <a:lumOff val="80000"/>
          </a:schemeClr>
        </a:solidFill>
      </dgm:spPr>
      <dgm:t>
        <a:bodyPr/>
        <a:lstStyle/>
        <a:p>
          <a:pPr marL="114300" lvl="1" indent="0" algn="l" defTabSz="533400">
            <a:lnSpc>
              <a:spcPct val="90000"/>
            </a:lnSpc>
            <a:spcBef>
              <a:spcPct val="0"/>
            </a:spcBef>
            <a:spcAft>
              <a:spcPts val="1200"/>
            </a:spcAft>
          </a:pPr>
          <a:r>
            <a:rPr lang="hu-HU" sz="1200" b="1" kern="1200" dirty="0">
              <a:solidFill>
                <a:schemeClr val="bg1"/>
              </a:solidFill>
              <a:latin typeface="Arial"/>
              <a:ea typeface="+mn-ea"/>
              <a:cs typeface="+mn-cs"/>
            </a:rPr>
            <a:t>Munkavállalói lehetőségek bővülése</a:t>
          </a:r>
          <a:br>
            <a:rPr lang="hu-HU" sz="1200" kern="1200" dirty="0">
              <a:solidFill>
                <a:schemeClr val="bg1"/>
              </a:solidFill>
              <a:latin typeface="Arial"/>
              <a:ea typeface="+mn-ea"/>
              <a:cs typeface="+mn-cs"/>
            </a:rPr>
          </a:br>
          <a:r>
            <a:rPr lang="hu-HU" sz="1200" kern="1200" dirty="0">
              <a:solidFill>
                <a:schemeClr val="bg1"/>
              </a:solidFill>
              <a:latin typeface="Arial"/>
              <a:ea typeface="+mn-ea"/>
              <a:cs typeface="+mn-cs"/>
            </a:rPr>
            <a:t>(akár </a:t>
          </a:r>
          <a:r>
            <a:rPr lang="hu-HU" sz="1200" kern="1200" dirty="0" err="1">
              <a:solidFill>
                <a:schemeClr val="bg1"/>
              </a:solidFill>
              <a:latin typeface="Arial"/>
              <a:ea typeface="+mn-ea"/>
              <a:cs typeface="+mn-cs"/>
            </a:rPr>
            <a:t>StartUp</a:t>
          </a:r>
          <a:r>
            <a:rPr lang="hu-HU" sz="1200" kern="1200" dirty="0">
              <a:solidFill>
                <a:schemeClr val="bg1"/>
              </a:solidFill>
              <a:latin typeface="Arial"/>
              <a:ea typeface="+mn-ea"/>
              <a:cs typeface="+mn-cs"/>
            </a:rPr>
            <a:t> felkészítés választhatóan)</a:t>
          </a:r>
        </a:p>
      </dgm:t>
    </dgm:pt>
    <dgm:pt modelId="{118CE471-C7E7-4C77-8F4A-1CA1ADDE03A8}" type="parTrans" cxnId="{9C00CD0B-E984-416F-BF20-5BB279751FAB}">
      <dgm:prSet/>
      <dgm:spPr/>
      <dgm:t>
        <a:bodyPr/>
        <a:lstStyle/>
        <a:p>
          <a:endParaRPr lang="hu-HU" sz="1200">
            <a:solidFill>
              <a:schemeClr val="bg1"/>
            </a:solidFill>
          </a:endParaRPr>
        </a:p>
      </dgm:t>
    </dgm:pt>
    <dgm:pt modelId="{2DB00895-ACC5-4E23-9C75-D1ECFFA9ACC1}" type="sibTrans" cxnId="{9C00CD0B-E984-416F-BF20-5BB279751FAB}">
      <dgm:prSet/>
      <dgm:spPr/>
      <dgm:t>
        <a:bodyPr/>
        <a:lstStyle/>
        <a:p>
          <a:endParaRPr lang="hu-HU" sz="1200">
            <a:solidFill>
              <a:schemeClr val="bg1"/>
            </a:solidFill>
          </a:endParaRPr>
        </a:p>
      </dgm:t>
    </dgm:pt>
    <dgm:pt modelId="{6DB06E27-19D4-41B2-81B0-817DB7B75C8E}">
      <dgm:prSet phldrT="[Szöveg]" custT="1"/>
      <dgm:spPr/>
      <dgm:t>
        <a:bodyPr/>
        <a:lstStyle/>
        <a:p>
          <a:pPr marL="0" lvl="2" indent="-216000" algn="r" defTabSz="533400">
            <a:lnSpc>
              <a:spcPct val="100000"/>
            </a:lnSpc>
            <a:spcBef>
              <a:spcPts val="1200"/>
            </a:spcBef>
            <a:spcAft>
              <a:spcPts val="600"/>
            </a:spcAft>
          </a:pPr>
          <a:r>
            <a:rPr lang="hu-HU" sz="1200" dirty="0">
              <a:solidFill>
                <a:schemeClr val="tx1"/>
              </a:solidFill>
            </a:rPr>
            <a:t>Pályázatírás</a:t>
          </a:r>
        </a:p>
      </dgm:t>
    </dgm:pt>
    <dgm:pt modelId="{BDC0200C-CA22-40E4-B7BA-FAF33111B9B9}" type="parTrans" cxnId="{3060EF47-7BCF-4F72-A782-82FCE3FB094C}">
      <dgm:prSet/>
      <dgm:spPr/>
      <dgm:t>
        <a:bodyPr/>
        <a:lstStyle/>
        <a:p>
          <a:endParaRPr lang="hu-HU"/>
        </a:p>
      </dgm:t>
    </dgm:pt>
    <dgm:pt modelId="{249F9520-FB93-4EE7-A17E-EEEEB09B2A35}" type="sibTrans" cxnId="{3060EF47-7BCF-4F72-A782-82FCE3FB094C}">
      <dgm:prSet/>
      <dgm:spPr/>
      <dgm:t>
        <a:bodyPr/>
        <a:lstStyle/>
        <a:p>
          <a:endParaRPr lang="hu-HU"/>
        </a:p>
      </dgm:t>
    </dgm:pt>
    <dgm:pt modelId="{4E99D5D1-BE65-4DB2-91A2-090286E99D47}">
      <dgm:prSet phldrT="[Szöveg]" custT="1"/>
      <dgm:spPr/>
      <dgm:t>
        <a:bodyPr/>
        <a:lstStyle/>
        <a:p>
          <a:pPr marL="0" lvl="2" indent="-216000" algn="r" defTabSz="533400">
            <a:lnSpc>
              <a:spcPct val="100000"/>
            </a:lnSpc>
            <a:spcBef>
              <a:spcPts val="1200"/>
            </a:spcBef>
            <a:spcAft>
              <a:spcPts val="600"/>
            </a:spcAft>
          </a:pPr>
          <a:r>
            <a:rPr lang="hu-HU" sz="1200" dirty="0">
              <a:solidFill>
                <a:schemeClr val="tx1"/>
              </a:solidFill>
            </a:rPr>
            <a:t>Rendezvényszervezés</a:t>
          </a:r>
        </a:p>
      </dgm:t>
    </dgm:pt>
    <dgm:pt modelId="{1AC63482-0792-4325-99E2-A7F1C522E9A4}" type="parTrans" cxnId="{8CE21A28-2E3E-4427-8E82-57080C2E3115}">
      <dgm:prSet/>
      <dgm:spPr/>
      <dgm:t>
        <a:bodyPr/>
        <a:lstStyle/>
        <a:p>
          <a:endParaRPr lang="hu-HU"/>
        </a:p>
      </dgm:t>
    </dgm:pt>
    <dgm:pt modelId="{BD0E525D-130E-46C1-9379-6F1B2F616723}" type="sibTrans" cxnId="{8CE21A28-2E3E-4427-8E82-57080C2E3115}">
      <dgm:prSet/>
      <dgm:spPr/>
      <dgm:t>
        <a:bodyPr/>
        <a:lstStyle/>
        <a:p>
          <a:endParaRPr lang="hu-HU"/>
        </a:p>
      </dgm:t>
    </dgm:pt>
    <dgm:pt modelId="{FE770E9E-CD06-46CD-8E49-B8D4BE91502B}">
      <dgm:prSet phldrT="[Szöveg]" custT="1"/>
      <dgm:spPr/>
      <dgm:t>
        <a:bodyPr/>
        <a:lstStyle/>
        <a:p>
          <a:pPr marL="0" lvl="1" indent="-216000" algn="l" defTabSz="533400">
            <a:lnSpc>
              <a:spcPct val="100000"/>
            </a:lnSpc>
            <a:spcBef>
              <a:spcPts val="1200"/>
            </a:spcBef>
            <a:spcAft>
              <a:spcPts val="600"/>
            </a:spcAft>
            <a:buNone/>
          </a:pPr>
          <a:r>
            <a:rPr lang="hu-HU" sz="1200" b="1" dirty="0">
              <a:solidFill>
                <a:schemeClr val="tx1"/>
              </a:solidFill>
            </a:rPr>
            <a:t>Nemzetközi kitekintés</a:t>
          </a:r>
          <a:endParaRPr lang="hu-HU" sz="1200" dirty="0">
            <a:solidFill>
              <a:schemeClr val="tx1"/>
            </a:solidFill>
          </a:endParaRPr>
        </a:p>
      </dgm:t>
    </dgm:pt>
    <dgm:pt modelId="{6668092C-F983-4218-AD21-4118189A0B23}" type="parTrans" cxnId="{8A93D74F-2C58-4480-AC3C-27953D38EE7A}">
      <dgm:prSet/>
      <dgm:spPr/>
      <dgm:t>
        <a:bodyPr/>
        <a:lstStyle/>
        <a:p>
          <a:endParaRPr lang="hu-HU"/>
        </a:p>
      </dgm:t>
    </dgm:pt>
    <dgm:pt modelId="{0C01DE42-6070-435D-A95E-12C10D30D3D8}" type="sibTrans" cxnId="{8A93D74F-2C58-4480-AC3C-27953D38EE7A}">
      <dgm:prSet/>
      <dgm:spPr/>
      <dgm:t>
        <a:bodyPr/>
        <a:lstStyle/>
        <a:p>
          <a:endParaRPr lang="hu-HU"/>
        </a:p>
      </dgm:t>
    </dgm:pt>
    <dgm:pt modelId="{496A9A98-DBAD-4907-9DCD-6DEE9080B62E}">
      <dgm:prSet custT="1"/>
      <dgm:spPr/>
      <dgm:t>
        <a:bodyPr/>
        <a:lstStyle/>
        <a:p>
          <a:pPr>
            <a:spcBef>
              <a:spcPts val="1800"/>
            </a:spcBef>
            <a:spcAft>
              <a:spcPts val="1800"/>
            </a:spcAft>
            <a:buFont typeface="+mj-lt"/>
            <a:buNone/>
          </a:pPr>
          <a:r>
            <a:rPr lang="hu-HU" sz="1200" dirty="0">
              <a:solidFill>
                <a:srgbClr val="FFFFCC"/>
              </a:solidFill>
            </a:rPr>
            <a:t>Kötelező és szabadon választható programok</a:t>
          </a:r>
        </a:p>
      </dgm:t>
    </dgm:pt>
    <dgm:pt modelId="{4F045D8D-0CFE-4618-82AC-70A3DF25F23C}" type="parTrans" cxnId="{F519DB73-B712-492B-9DA0-508DD88F1CBA}">
      <dgm:prSet/>
      <dgm:spPr/>
      <dgm:t>
        <a:bodyPr/>
        <a:lstStyle/>
        <a:p>
          <a:endParaRPr lang="hu-HU"/>
        </a:p>
      </dgm:t>
    </dgm:pt>
    <dgm:pt modelId="{59BB647B-7D0B-4246-8FA5-1C9A6C4A9C38}" type="sibTrans" cxnId="{F519DB73-B712-492B-9DA0-508DD88F1CBA}">
      <dgm:prSet/>
      <dgm:spPr/>
      <dgm:t>
        <a:bodyPr/>
        <a:lstStyle/>
        <a:p>
          <a:endParaRPr lang="hu-HU"/>
        </a:p>
      </dgm:t>
    </dgm:pt>
    <dgm:pt modelId="{43B6FEED-C561-49D4-9C46-21F23C0CB356}">
      <dgm:prSet phldrT="[Szöveg]" custT="1"/>
      <dgm:spPr/>
      <dgm:t>
        <a:bodyPr/>
        <a:lstStyle/>
        <a:p>
          <a:pPr marL="0" lvl="1" indent="-216000" algn="l" defTabSz="533400">
            <a:lnSpc>
              <a:spcPct val="100000"/>
            </a:lnSpc>
            <a:spcBef>
              <a:spcPts val="1200"/>
            </a:spcBef>
            <a:spcAft>
              <a:spcPts val="600"/>
            </a:spcAft>
            <a:buNone/>
          </a:pPr>
          <a:endParaRPr lang="hu-HU" sz="1200" dirty="0">
            <a:solidFill>
              <a:schemeClr val="tx1"/>
            </a:solidFill>
          </a:endParaRPr>
        </a:p>
      </dgm:t>
    </dgm:pt>
    <dgm:pt modelId="{12B284F6-0DA4-463A-AB58-29DC5A267544}" type="parTrans" cxnId="{5C91C0FF-EFD5-427D-88C2-BEC32E0AF83B}">
      <dgm:prSet/>
      <dgm:spPr/>
      <dgm:t>
        <a:bodyPr/>
        <a:lstStyle/>
        <a:p>
          <a:endParaRPr lang="hu-HU"/>
        </a:p>
      </dgm:t>
    </dgm:pt>
    <dgm:pt modelId="{443D8664-DB9E-4593-8299-B3F79D4FC9AF}" type="sibTrans" cxnId="{5C91C0FF-EFD5-427D-88C2-BEC32E0AF83B}">
      <dgm:prSet/>
      <dgm:spPr/>
      <dgm:t>
        <a:bodyPr/>
        <a:lstStyle/>
        <a:p>
          <a:endParaRPr lang="hu-HU"/>
        </a:p>
      </dgm:t>
    </dgm:pt>
    <dgm:pt modelId="{12D9CD7A-CA73-45A8-B16E-C2B6B106EE3C}">
      <dgm:prSet phldrT="[Szöveg]" custT="1"/>
      <dgm:spPr/>
      <dgm:t>
        <a:bodyPr/>
        <a:lstStyle/>
        <a:p>
          <a:pPr marL="0" lvl="1" indent="-216000" algn="l" defTabSz="533400">
            <a:lnSpc>
              <a:spcPct val="100000"/>
            </a:lnSpc>
            <a:spcBef>
              <a:spcPts val="1200"/>
            </a:spcBef>
            <a:spcAft>
              <a:spcPts val="600"/>
            </a:spcAft>
            <a:buNone/>
          </a:pPr>
          <a:endParaRPr lang="hu-HU" sz="1200" dirty="0">
            <a:solidFill>
              <a:schemeClr val="tx1"/>
            </a:solidFill>
          </a:endParaRPr>
        </a:p>
      </dgm:t>
    </dgm:pt>
    <dgm:pt modelId="{E49D5B39-2077-414B-B2AF-3867D43177FF}" type="parTrans" cxnId="{D9276ECA-3889-4111-9A6F-62AEB1CFB58F}">
      <dgm:prSet/>
      <dgm:spPr/>
      <dgm:t>
        <a:bodyPr/>
        <a:lstStyle/>
        <a:p>
          <a:endParaRPr lang="hu-HU"/>
        </a:p>
      </dgm:t>
    </dgm:pt>
    <dgm:pt modelId="{B892D140-5E35-46E8-A5A7-0B1D1AAEF954}" type="sibTrans" cxnId="{D9276ECA-3889-4111-9A6F-62AEB1CFB58F}">
      <dgm:prSet/>
      <dgm:spPr/>
      <dgm:t>
        <a:bodyPr/>
        <a:lstStyle/>
        <a:p>
          <a:endParaRPr lang="hu-HU"/>
        </a:p>
      </dgm:t>
    </dgm:pt>
    <dgm:pt modelId="{F7B1485B-2940-4ACB-B621-DF3CE22C8C4E}">
      <dgm:prSet custT="1"/>
      <dgm:spPr/>
      <dgm:t>
        <a:bodyPr/>
        <a:lstStyle/>
        <a:p>
          <a:pPr>
            <a:spcBef>
              <a:spcPts val="1800"/>
            </a:spcBef>
            <a:spcAft>
              <a:spcPts val="1800"/>
            </a:spcAft>
            <a:buNone/>
          </a:pPr>
          <a:r>
            <a:rPr lang="hu-HU" sz="1200" dirty="0">
              <a:solidFill>
                <a:srgbClr val="FFFFCC"/>
              </a:solidFill>
            </a:rPr>
            <a:t>Egyéni tanulási utak és lehetőségek</a:t>
          </a:r>
        </a:p>
      </dgm:t>
    </dgm:pt>
    <dgm:pt modelId="{80BF6E56-A4A9-426E-B5CD-C6CCC9318BA0}" type="parTrans" cxnId="{FCC6D7DC-6816-45B5-8952-F21E6BE25E5E}">
      <dgm:prSet/>
      <dgm:spPr/>
      <dgm:t>
        <a:bodyPr/>
        <a:lstStyle/>
        <a:p>
          <a:endParaRPr lang="hu-HU"/>
        </a:p>
      </dgm:t>
    </dgm:pt>
    <dgm:pt modelId="{3C1EE550-0124-461C-8966-35091E16D4F8}" type="sibTrans" cxnId="{FCC6D7DC-6816-45B5-8952-F21E6BE25E5E}">
      <dgm:prSet/>
      <dgm:spPr/>
      <dgm:t>
        <a:bodyPr/>
        <a:lstStyle/>
        <a:p>
          <a:endParaRPr lang="hu-HU"/>
        </a:p>
      </dgm:t>
    </dgm:pt>
    <dgm:pt modelId="{7E6AB193-FC4C-4F67-963A-0D4F4601BE11}">
      <dgm:prSet custT="1"/>
      <dgm:spPr/>
      <dgm:t>
        <a:bodyPr/>
        <a:lstStyle/>
        <a:p>
          <a:pPr>
            <a:spcBef>
              <a:spcPts val="1800"/>
            </a:spcBef>
            <a:spcAft>
              <a:spcPts val="1800"/>
            </a:spcAft>
          </a:pPr>
          <a:r>
            <a:rPr lang="hu-HU" sz="1200" dirty="0">
              <a:solidFill>
                <a:srgbClr val="FFFFCC"/>
              </a:solidFill>
            </a:rPr>
            <a:t>Részvételi lehetőség programszervezésben</a:t>
          </a:r>
        </a:p>
      </dgm:t>
    </dgm:pt>
    <dgm:pt modelId="{84D870E1-F0A6-485D-B186-75D5F9A2830B}" type="parTrans" cxnId="{711F4573-118C-4C42-893A-1BEED35CDB00}">
      <dgm:prSet/>
      <dgm:spPr/>
    </dgm:pt>
    <dgm:pt modelId="{DE5FD081-4481-4BFB-8095-5E99F6A06274}" type="sibTrans" cxnId="{711F4573-118C-4C42-893A-1BEED35CDB00}">
      <dgm:prSet/>
      <dgm:spPr/>
    </dgm:pt>
    <dgm:pt modelId="{27C87FCC-F8F3-4E4F-9928-605035D1309D}">
      <dgm:prSet phldrT="[Szöveg]" custT="1"/>
      <dgm:spPr>
        <a:solidFill>
          <a:schemeClr val="accent6">
            <a:lumMod val="20000"/>
            <a:lumOff val="80000"/>
          </a:schemeClr>
        </a:solidFill>
      </dgm:spPr>
      <dgm:t>
        <a:bodyPr/>
        <a:lstStyle/>
        <a:p>
          <a:pPr marL="114300" lvl="1" indent="0" algn="l" defTabSz="533400">
            <a:lnSpc>
              <a:spcPct val="90000"/>
            </a:lnSpc>
            <a:spcBef>
              <a:spcPct val="0"/>
            </a:spcBef>
            <a:spcAft>
              <a:spcPts val="1200"/>
            </a:spcAft>
          </a:pPr>
          <a:r>
            <a:rPr lang="hu-HU" sz="1200" kern="1200" dirty="0">
              <a:solidFill>
                <a:schemeClr val="bg1"/>
              </a:solidFill>
              <a:latin typeface="Arial"/>
              <a:ea typeface="+mn-ea"/>
              <a:cs typeface="+mn-cs"/>
            </a:rPr>
            <a:t>Nemzetközi tapasztalatok</a:t>
          </a:r>
        </a:p>
      </dgm:t>
    </dgm:pt>
    <dgm:pt modelId="{73292E8E-B438-4A30-88E2-4C4C68478A32}" type="parTrans" cxnId="{1F2DE9D0-A907-4ED4-A2BC-61EF06569A1E}">
      <dgm:prSet/>
      <dgm:spPr/>
    </dgm:pt>
    <dgm:pt modelId="{35EEBA0D-0238-4E81-9D29-FE59B7D62BB7}" type="sibTrans" cxnId="{1F2DE9D0-A907-4ED4-A2BC-61EF06569A1E}">
      <dgm:prSet/>
      <dgm:spPr/>
    </dgm:pt>
    <dgm:pt modelId="{98CB3524-207D-4DC1-A5DF-96138705BB20}">
      <dgm:prSet phldrT="[Szöveg]" custT="1"/>
      <dgm:spPr>
        <a:solidFill>
          <a:schemeClr val="accent6">
            <a:lumMod val="20000"/>
            <a:lumOff val="80000"/>
          </a:schemeClr>
        </a:solidFill>
      </dgm:spPr>
      <dgm:t>
        <a:bodyPr/>
        <a:lstStyle/>
        <a:p>
          <a:pPr marL="114300" lvl="1" indent="0" algn="l" defTabSz="533400">
            <a:lnSpc>
              <a:spcPct val="90000"/>
            </a:lnSpc>
            <a:spcBef>
              <a:spcPct val="0"/>
            </a:spcBef>
            <a:spcAft>
              <a:spcPts val="1200"/>
            </a:spcAft>
          </a:pPr>
          <a:r>
            <a:rPr lang="hu-HU" sz="1200" kern="1200" dirty="0">
              <a:solidFill>
                <a:schemeClr val="bg1"/>
              </a:solidFill>
              <a:latin typeface="Arial"/>
              <a:ea typeface="+mn-ea"/>
              <a:cs typeface="+mn-cs"/>
            </a:rPr>
            <a:t>Erasmus+ és CEEPUS ösztöndíjas külföldi tanulmányok</a:t>
          </a:r>
        </a:p>
      </dgm:t>
    </dgm:pt>
    <dgm:pt modelId="{2337946A-4C68-4084-8129-16425E9A937C}" type="parTrans" cxnId="{70C16E8B-B39D-4F69-BB0C-30F228C9F4C6}">
      <dgm:prSet/>
      <dgm:spPr/>
    </dgm:pt>
    <dgm:pt modelId="{10863D01-B363-4505-A0C6-5DFA374B0D43}" type="sibTrans" cxnId="{70C16E8B-B39D-4F69-BB0C-30F228C9F4C6}">
      <dgm:prSet/>
      <dgm:spPr/>
    </dgm:pt>
    <dgm:pt modelId="{1F9D8A5C-E2E3-4CB2-B9B0-CEFD903123EF}" type="pres">
      <dgm:prSet presAssocID="{11D34A92-945A-480B-AF07-2704E9C2CD23}" presName="linearFlow" presStyleCnt="0">
        <dgm:presLayoutVars>
          <dgm:dir/>
          <dgm:animLvl val="lvl"/>
          <dgm:resizeHandles/>
        </dgm:presLayoutVars>
      </dgm:prSet>
      <dgm:spPr/>
    </dgm:pt>
    <dgm:pt modelId="{E1D2541F-37E3-409C-AC12-CEC72D662002}" type="pres">
      <dgm:prSet presAssocID="{45CE0BCA-548E-44E8-9860-4168904EB596}" presName="compositeNode" presStyleCnt="0">
        <dgm:presLayoutVars>
          <dgm:bulletEnabled val="1"/>
        </dgm:presLayoutVars>
      </dgm:prSet>
      <dgm:spPr/>
    </dgm:pt>
    <dgm:pt modelId="{3DF59B30-DE27-48BF-9F0C-98DC254173A0}" type="pres">
      <dgm:prSet presAssocID="{45CE0BCA-548E-44E8-9860-4168904EB596}" presName="imag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log körvonalas"/>
        </a:ext>
      </dgm:extLst>
    </dgm:pt>
    <dgm:pt modelId="{2AFB15F9-D463-4555-9CA9-0F16C682DDDD}" type="pres">
      <dgm:prSet presAssocID="{45CE0BCA-548E-44E8-9860-4168904EB596}" presName="childNode" presStyleLbl="node1" presStyleIdx="0" presStyleCnt="4" custScaleY="106204" custLinFactNeighborX="2428" custLinFactNeighborY="-917">
        <dgm:presLayoutVars>
          <dgm:bulletEnabled val="1"/>
        </dgm:presLayoutVars>
      </dgm:prSet>
      <dgm:spPr/>
    </dgm:pt>
    <dgm:pt modelId="{86E9FDA2-1995-47F7-8082-CDA475B7AD96}" type="pres">
      <dgm:prSet presAssocID="{45CE0BCA-548E-44E8-9860-4168904EB596}" presName="parentNode" presStyleLbl="revTx" presStyleIdx="0" presStyleCnt="4">
        <dgm:presLayoutVars>
          <dgm:chMax val="0"/>
          <dgm:bulletEnabled val="1"/>
        </dgm:presLayoutVars>
      </dgm:prSet>
      <dgm:spPr/>
    </dgm:pt>
    <dgm:pt modelId="{2852D0D5-1EEE-49CC-8D71-950EE8EB7BD1}" type="pres">
      <dgm:prSet presAssocID="{866FED4C-C111-43B7-A741-1D1721EC5C5E}" presName="sibTrans" presStyleCnt="0"/>
      <dgm:spPr/>
    </dgm:pt>
    <dgm:pt modelId="{D668B15B-3F4E-4BE6-A9C4-DAB58218E8A7}" type="pres">
      <dgm:prSet presAssocID="{3F18036D-53F8-4A48-94FA-174931F45032}" presName="compositeNode" presStyleCnt="0">
        <dgm:presLayoutVars>
          <dgm:bulletEnabled val="1"/>
        </dgm:presLayoutVars>
      </dgm:prSet>
      <dgm:spPr/>
    </dgm:pt>
    <dgm:pt modelId="{596DE448-8471-45D5-A9A1-BEE886853B0A}" type="pres">
      <dgm:prSet presAssocID="{3F18036D-53F8-4A48-94FA-174931F45032}" presName="imag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48851025-647B-4220-AE7B-01FC28B758E2}" type="pres">
      <dgm:prSet presAssocID="{3F18036D-53F8-4A48-94FA-174931F45032}" presName="childNode" presStyleLbl="node1" presStyleIdx="1" presStyleCnt="4" custScaleY="103361">
        <dgm:presLayoutVars>
          <dgm:bulletEnabled val="1"/>
        </dgm:presLayoutVars>
      </dgm:prSet>
      <dgm:spPr/>
    </dgm:pt>
    <dgm:pt modelId="{D5FE1025-C160-4F2E-955E-66001421CA72}" type="pres">
      <dgm:prSet presAssocID="{3F18036D-53F8-4A48-94FA-174931F45032}" presName="parentNode" presStyleLbl="revTx" presStyleIdx="1" presStyleCnt="4">
        <dgm:presLayoutVars>
          <dgm:chMax val="0"/>
          <dgm:bulletEnabled val="1"/>
        </dgm:presLayoutVars>
      </dgm:prSet>
      <dgm:spPr/>
    </dgm:pt>
    <dgm:pt modelId="{8C0FD51E-65C4-4525-8243-8C8E02894C7C}" type="pres">
      <dgm:prSet presAssocID="{B7FD83BB-3095-4CE9-B3C1-5D76E5792AE7}" presName="sibTrans" presStyleCnt="0"/>
      <dgm:spPr/>
    </dgm:pt>
    <dgm:pt modelId="{4B091EF2-872B-41BE-9395-6B8316BC439F}" type="pres">
      <dgm:prSet presAssocID="{B5ED4E7E-FAB5-4600-88CC-FE41662A9033}" presName="compositeNode" presStyleCnt="0">
        <dgm:presLayoutVars>
          <dgm:bulletEnabled val="1"/>
        </dgm:presLayoutVars>
      </dgm:prSet>
      <dgm:spPr/>
    </dgm:pt>
    <dgm:pt modelId="{2C4C312C-2ECD-4260-BA59-BFDB468A0ADC}" type="pres">
      <dgm:prSet presAssocID="{B5ED4E7E-FAB5-4600-88CC-FE41662A9033}" presName="image"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örekvés egyszínű kitöltéssel"/>
        </a:ext>
      </dgm:extLst>
    </dgm:pt>
    <dgm:pt modelId="{44674347-ED79-4756-9F72-CE655B68C298}" type="pres">
      <dgm:prSet presAssocID="{B5ED4E7E-FAB5-4600-88CC-FE41662A9033}" presName="childNode" presStyleLbl="node1" presStyleIdx="2" presStyleCnt="4">
        <dgm:presLayoutVars>
          <dgm:bulletEnabled val="1"/>
        </dgm:presLayoutVars>
      </dgm:prSet>
      <dgm:spPr/>
    </dgm:pt>
    <dgm:pt modelId="{2C871264-3494-49C4-946C-5C249F416F23}" type="pres">
      <dgm:prSet presAssocID="{B5ED4E7E-FAB5-4600-88CC-FE41662A9033}" presName="parentNode" presStyleLbl="revTx" presStyleIdx="2" presStyleCnt="4">
        <dgm:presLayoutVars>
          <dgm:chMax val="0"/>
          <dgm:bulletEnabled val="1"/>
        </dgm:presLayoutVars>
      </dgm:prSet>
      <dgm:spPr/>
    </dgm:pt>
    <dgm:pt modelId="{0AB75715-AD41-45E2-84EB-517A3F641C36}" type="pres">
      <dgm:prSet presAssocID="{E4F5EDB8-9636-437B-B33C-7551FE977C27}" presName="sibTrans" presStyleCnt="0"/>
      <dgm:spPr/>
    </dgm:pt>
    <dgm:pt modelId="{CDDC8349-28FF-49E2-9022-E62E1580C392}" type="pres">
      <dgm:prSet presAssocID="{8E06E6EF-3E4B-44BD-950B-44E62577F609}" presName="compositeNode" presStyleCnt="0">
        <dgm:presLayoutVars>
          <dgm:bulletEnabled val="1"/>
        </dgm:presLayoutVars>
      </dgm:prSet>
      <dgm:spPr/>
    </dgm:pt>
    <dgm:pt modelId="{34D0DE7A-74F0-4315-A846-365B7B862C55}" type="pres">
      <dgm:prSet presAssocID="{8E06E6EF-3E4B-44BD-950B-44E62577F609}" presName="image" presStyleLbl="fgImgPlace1" presStyleIdx="3" presStyleCnt="4" custLinFactNeighborX="3456" custLinFactNeighborY="-172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accent6"/>
          </a:solidFill>
        </a:ln>
      </dgm:spPr>
      <dgm:extLst>
        <a:ext uri="{E40237B7-FDA0-4F09-8148-C483321AD2D9}">
          <dgm14:cNvPr xmlns:dgm14="http://schemas.microsoft.com/office/drawing/2010/diagram" id="0" name="" descr="Agy egy fejben körvonalas"/>
        </a:ext>
      </dgm:extLst>
    </dgm:pt>
    <dgm:pt modelId="{AC007F4B-08C3-4401-9556-60E2D2874A78}" type="pres">
      <dgm:prSet presAssocID="{8E06E6EF-3E4B-44BD-950B-44E62577F609}" presName="childNode" presStyleLbl="node1" presStyleIdx="3" presStyleCnt="4">
        <dgm:presLayoutVars>
          <dgm:bulletEnabled val="1"/>
        </dgm:presLayoutVars>
      </dgm:prSet>
      <dgm:spPr/>
    </dgm:pt>
    <dgm:pt modelId="{87F80783-D995-4AD9-AC97-EE3DFADA8765}" type="pres">
      <dgm:prSet presAssocID="{8E06E6EF-3E4B-44BD-950B-44E62577F609}" presName="parentNode" presStyleLbl="revTx" presStyleIdx="3" presStyleCnt="4">
        <dgm:presLayoutVars>
          <dgm:chMax val="0"/>
          <dgm:bulletEnabled val="1"/>
        </dgm:presLayoutVars>
      </dgm:prSet>
      <dgm:spPr/>
    </dgm:pt>
  </dgm:ptLst>
  <dgm:cxnLst>
    <dgm:cxn modelId="{6517FC05-3708-4D94-81FD-B6FF14C857BA}" type="presOf" srcId="{4E99D5D1-BE65-4DB2-91A2-090286E99D47}" destId="{2AFB15F9-D463-4555-9CA9-0F16C682DDDD}" srcOrd="0" destOrd="6" presId="urn:microsoft.com/office/officeart/2005/8/layout/hList2"/>
    <dgm:cxn modelId="{96605D06-3408-450A-8486-DD3325FD6FAC}" type="presOf" srcId="{838F61E0-799F-406B-A00D-EBD7199EC86E}" destId="{48851025-647B-4220-AE7B-01FC28B758E2}" srcOrd="0" destOrd="1" presId="urn:microsoft.com/office/officeart/2005/8/layout/hList2"/>
    <dgm:cxn modelId="{740F8B07-3B30-479D-AB4E-DC6A267F0FDD}" srcId="{11D34A92-945A-480B-AF07-2704E9C2CD23}" destId="{45CE0BCA-548E-44E8-9860-4168904EB596}" srcOrd="0" destOrd="0" parTransId="{2F0F233E-8F1F-43FC-ACA7-054A0395CF44}" sibTransId="{866FED4C-C111-43B7-A741-1D1721EC5C5E}"/>
    <dgm:cxn modelId="{91B9A20A-890E-4B75-9EDA-6F87E2A91D6C}" srcId="{3AE10A99-AE12-442B-B4CF-BEEF2FFF1048}" destId="{AB4208CE-FD2F-463B-8764-2B1988C4AFDF}" srcOrd="1" destOrd="0" parTransId="{7DFF9A0C-F901-4E6D-B783-26555EDE6B14}" sibTransId="{8CFC5314-F51D-4D90-AAC3-1104335A6C54}"/>
    <dgm:cxn modelId="{9C00CD0B-E984-416F-BF20-5BB279751FAB}" srcId="{8E06E6EF-3E4B-44BD-950B-44E62577F609}" destId="{9FED2DB1-7DFC-4854-B19D-AA0DE9C93F70}" srcOrd="2" destOrd="0" parTransId="{118CE471-C7E7-4C77-8F4A-1CA1ADDE03A8}" sibTransId="{2DB00895-ACC5-4E23-9C75-D1ECFFA9ACC1}"/>
    <dgm:cxn modelId="{AD37EB14-50EC-4C4F-9A1F-66AC7C0312A6}" type="presOf" srcId="{12D9CD7A-CA73-45A8-B16E-C2B6B106EE3C}" destId="{2AFB15F9-D463-4555-9CA9-0F16C682DDDD}" srcOrd="0" destOrd="7" presId="urn:microsoft.com/office/officeart/2005/8/layout/hList2"/>
    <dgm:cxn modelId="{095EBF16-4FBD-4E86-BE25-C28F9E412461}" type="presOf" srcId="{496A9A98-DBAD-4907-9DCD-6DEE9080B62E}" destId="{48851025-647B-4220-AE7B-01FC28B758E2}" srcOrd="0" destOrd="4" presId="urn:microsoft.com/office/officeart/2005/8/layout/hList2"/>
    <dgm:cxn modelId="{7EBD0317-B93B-40ED-8906-429BC9D7B783}" srcId="{3AE10A99-AE12-442B-B4CF-BEEF2FFF1048}" destId="{410D3527-243C-498F-AFAB-AF2BAEEB8EBA}" srcOrd="2" destOrd="0" parTransId="{35C8E644-138E-4984-B213-132703E9A199}" sibTransId="{2EFBBC95-4016-4FFF-82A6-000D52B693F8}"/>
    <dgm:cxn modelId="{10197517-5ABA-49AF-AAD6-546EB9A438F0}" type="presOf" srcId="{710CF381-F463-4339-88B4-BB81327FCC1F}" destId="{2AFB15F9-D463-4555-9CA9-0F16C682DDDD}" srcOrd="0" destOrd="4" presId="urn:microsoft.com/office/officeart/2005/8/layout/hList2"/>
    <dgm:cxn modelId="{A195D31A-7E63-40A2-985C-F1EF0A3784C5}" type="presOf" srcId="{8633B84F-B4CB-4689-9D1A-BBCB37B2C44B}" destId="{2AFB15F9-D463-4555-9CA9-0F16C682DDDD}" srcOrd="0" destOrd="12" presId="urn:microsoft.com/office/officeart/2005/8/layout/hList2"/>
    <dgm:cxn modelId="{BE136F1D-0A32-4A6C-B9B2-6C720CB006DF}" type="presOf" srcId="{624DBD75-D9B3-4BB2-BA1E-9DF0AA5A56F4}" destId="{AC007F4B-08C3-4401-9556-60E2D2874A78}" srcOrd="0" destOrd="5" presId="urn:microsoft.com/office/officeart/2005/8/layout/hList2"/>
    <dgm:cxn modelId="{DEFA7E23-1E73-4C01-9367-AAA652598FE4}" srcId="{3AE10A99-AE12-442B-B4CF-BEEF2FFF1048}" destId="{E1F14728-E4C1-495E-8FD9-AA9079539BD9}" srcOrd="0" destOrd="0" parTransId="{7299D08E-61C6-43D9-AEFA-2B44A5080C79}" sibTransId="{773BA3CC-964C-4DF3-8B8B-7C386C11C021}"/>
    <dgm:cxn modelId="{D0674C26-FBCB-4A41-A7A1-A0A6B298C9B3}" srcId="{B5ED4E7E-FAB5-4600-88CC-FE41662A9033}" destId="{30FCCFAD-5B36-4FEB-A2F5-1DCD71BBADD7}" srcOrd="2" destOrd="0" parTransId="{5F718AAD-BBAC-43D6-87A7-8C6DF35F753F}" sibTransId="{F7BD4E6A-29E0-4180-8D9F-E2E0361A37BE}"/>
    <dgm:cxn modelId="{968CFC27-E2BC-40A4-BBC3-6288AE08D31D}" srcId="{B5ED4E7E-FAB5-4600-88CC-FE41662A9033}" destId="{ED1431F1-1438-4990-B237-72D74932E996}" srcOrd="1" destOrd="0" parTransId="{A93DA0B3-17C1-4827-932F-426963D9921A}" sibTransId="{AFFBED4D-26E8-42B3-97F4-AF83A7981900}"/>
    <dgm:cxn modelId="{8CE21A28-2E3E-4427-8E82-57080C2E3115}" srcId="{45CE0BCA-548E-44E8-9860-4168904EB596}" destId="{4E99D5D1-BE65-4DB2-91A2-090286E99D47}" srcOrd="3" destOrd="0" parTransId="{1AC63482-0792-4325-99E2-A7F1C522E9A4}" sibTransId="{BD0E525D-130E-46C1-9379-6F1B2F616723}"/>
    <dgm:cxn modelId="{E2AD9929-A31D-4482-ACF4-1F55EB8F0C46}" srcId="{3F18036D-53F8-4A48-94FA-174931F45032}" destId="{012549BF-5A7A-4FDC-BA20-B318C84727D4}" srcOrd="6" destOrd="0" parTransId="{06859303-BA3D-4664-B8F7-2FCF00E129DB}" sibTransId="{DA7BB8E2-2468-459B-A9A2-6AD5AFB2CA97}"/>
    <dgm:cxn modelId="{188AC92D-6FC9-4CA2-BA4A-78A6F0636FA3}" type="presOf" srcId="{A1E0DB96-712E-4A10-818A-5C3C42CE3454}" destId="{48851025-647B-4220-AE7B-01FC28B758E2}" srcOrd="0" destOrd="0" presId="urn:microsoft.com/office/officeart/2005/8/layout/hList2"/>
    <dgm:cxn modelId="{2A20FA2E-3CC5-47E3-86AB-7A7D67A0412D}" type="presOf" srcId="{3F18036D-53F8-4A48-94FA-174931F45032}" destId="{D5FE1025-C160-4F2E-955E-66001421CA72}" srcOrd="0" destOrd="0" presId="urn:microsoft.com/office/officeart/2005/8/layout/hList2"/>
    <dgm:cxn modelId="{6DE62E31-7F56-407A-BBBB-15A71513BE4A}" type="presOf" srcId="{ED1431F1-1438-4990-B237-72D74932E996}" destId="{44674347-ED79-4756-9F72-CE655B68C298}" srcOrd="0" destOrd="1" presId="urn:microsoft.com/office/officeart/2005/8/layout/hList2"/>
    <dgm:cxn modelId="{1A2E4837-7B3D-419C-A50E-6D190904545F}" type="presOf" srcId="{FE770E9E-CD06-46CD-8E49-B8D4BE91502B}" destId="{2AFB15F9-D463-4555-9CA9-0F16C682DDDD}" srcOrd="0" destOrd="10" presId="urn:microsoft.com/office/officeart/2005/8/layout/hList2"/>
    <dgm:cxn modelId="{7C6F0A3A-96E0-4524-A4AA-34238EBF886D}" type="presOf" srcId="{7E6AB193-FC4C-4F67-963A-0D4F4601BE11}" destId="{48851025-647B-4220-AE7B-01FC28B758E2}" srcOrd="0" destOrd="7" presId="urn:microsoft.com/office/officeart/2005/8/layout/hList2"/>
    <dgm:cxn modelId="{32B7E762-1C4D-4854-80AD-7C725F18A663}" type="presOf" srcId="{4FC97E66-36E2-42E8-9640-EF24167DE5DB}" destId="{44674347-ED79-4756-9F72-CE655B68C298}" srcOrd="0" destOrd="0" presId="urn:microsoft.com/office/officeart/2005/8/layout/hList2"/>
    <dgm:cxn modelId="{EA251D63-9FBC-4410-BFDA-9C5262D354E9}" type="presOf" srcId="{46F9071D-5E12-45AD-B3E5-9189236A6F6B}" destId="{AC007F4B-08C3-4401-9556-60E2D2874A78}" srcOrd="0" destOrd="0" presId="urn:microsoft.com/office/officeart/2005/8/layout/hList2"/>
    <dgm:cxn modelId="{86841447-70EE-431B-ADC7-4EE8ED8589FA}" srcId="{45CE0BCA-548E-44E8-9860-4168904EB596}" destId="{3AE10A99-AE12-442B-B4CF-BEEF2FFF1048}" srcOrd="0" destOrd="0" parTransId="{22313762-9E84-426B-BF49-B5D916C43F11}" sibTransId="{240E2D9D-6EC0-4009-8E58-FBA66ACF82EF}"/>
    <dgm:cxn modelId="{0AC25047-8ECE-4125-881A-B00072CBED42}" type="presOf" srcId="{45CE0BCA-548E-44E8-9860-4168904EB596}" destId="{86E9FDA2-1995-47F7-8082-CDA475B7AD96}" srcOrd="0" destOrd="0" presId="urn:microsoft.com/office/officeart/2005/8/layout/hList2"/>
    <dgm:cxn modelId="{3060EF47-7BCF-4F72-A782-82FCE3FB094C}" srcId="{45CE0BCA-548E-44E8-9860-4168904EB596}" destId="{6DB06E27-19D4-41B2-81B0-817DB7B75C8E}" srcOrd="2" destOrd="0" parTransId="{BDC0200C-CA22-40E4-B7BA-FAF33111B9B9}" sibTransId="{249F9520-FB93-4EE7-A17E-EEEEB09B2A35}"/>
    <dgm:cxn modelId="{BDD6BB4A-DBD3-4AEE-B8CF-3B3FFB3A22E3}" type="presOf" srcId="{AB4208CE-FD2F-463B-8764-2B1988C4AFDF}" destId="{2AFB15F9-D463-4555-9CA9-0F16C682DDDD}" srcOrd="0" destOrd="2" presId="urn:microsoft.com/office/officeart/2005/8/layout/hList2"/>
    <dgm:cxn modelId="{4025F74E-C217-4BBB-B9B2-D28BE2F1637A}" type="presOf" srcId="{410D3527-243C-498F-AFAB-AF2BAEEB8EBA}" destId="{2AFB15F9-D463-4555-9CA9-0F16C682DDDD}" srcOrd="0" destOrd="3" presId="urn:microsoft.com/office/officeart/2005/8/layout/hList2"/>
    <dgm:cxn modelId="{8A93D74F-2C58-4480-AC3C-27953D38EE7A}" srcId="{45CE0BCA-548E-44E8-9860-4168904EB596}" destId="{FE770E9E-CD06-46CD-8E49-B8D4BE91502B}" srcOrd="7" destOrd="0" parTransId="{6668092C-F983-4218-AD21-4118189A0B23}" sibTransId="{0C01DE42-6070-435D-A95E-12C10D30D3D8}"/>
    <dgm:cxn modelId="{A4743370-647D-4670-90F5-33CA91D52F79}" srcId="{45CE0BCA-548E-44E8-9860-4168904EB596}" destId="{710CF381-F463-4339-88B4-BB81327FCC1F}" srcOrd="1" destOrd="0" parTransId="{7327F4C3-A58F-4510-9AA5-149968B2C83D}" sibTransId="{61D46165-3950-4F4D-B7DB-6FAF5788AEE8}"/>
    <dgm:cxn modelId="{711F4573-118C-4C42-893A-1BEED35CDB00}" srcId="{3F18036D-53F8-4A48-94FA-174931F45032}" destId="{7E6AB193-FC4C-4F67-963A-0D4F4601BE11}" srcOrd="7" destOrd="0" parTransId="{84D870E1-F0A6-485D-B186-75D5F9A2830B}" sibTransId="{DE5FD081-4481-4BFB-8095-5E99F6A06274}"/>
    <dgm:cxn modelId="{F519DB73-B712-492B-9DA0-508DD88F1CBA}" srcId="{3F18036D-53F8-4A48-94FA-174931F45032}" destId="{496A9A98-DBAD-4907-9DCD-6DEE9080B62E}" srcOrd="4" destOrd="0" parTransId="{4F045D8D-0CFE-4618-82AC-70A3DF25F23C}" sibTransId="{59BB647B-7D0B-4246-8FA5-1C9A6C4A9C38}"/>
    <dgm:cxn modelId="{5CB20F74-038B-4F91-984F-588445F6D6FE}" srcId="{45CE0BCA-548E-44E8-9860-4168904EB596}" destId="{C6ADB760-259D-4CDF-A63B-06BCCA9A7CAE}" srcOrd="5" destOrd="0" parTransId="{D7029765-E2B3-4033-A58E-45ECB4916A8F}" sibTransId="{B2C644B8-330F-4008-ACBD-12E7F1FF0602}"/>
    <dgm:cxn modelId="{A535D956-A130-4B9E-A881-553647EB0913}" type="presOf" srcId="{C6ADB760-259D-4CDF-A63B-06BCCA9A7CAE}" destId="{2AFB15F9-D463-4555-9CA9-0F16C682DDDD}" srcOrd="0" destOrd="8" presId="urn:microsoft.com/office/officeart/2005/8/layout/hList2"/>
    <dgm:cxn modelId="{C9333758-BE44-469E-ACC6-BF725F5E9E0F}" srcId="{8E06E6EF-3E4B-44BD-950B-44E62577F609}" destId="{46F9071D-5E12-45AD-B3E5-9189236A6F6B}" srcOrd="0" destOrd="0" parTransId="{DEA85895-35B6-4614-902D-4BBB29D8314A}" sibTransId="{4F277041-EC88-4FAE-8985-0F46375854CE}"/>
    <dgm:cxn modelId="{5542045A-6997-46AA-9E49-60861B05826B}" srcId="{11D34A92-945A-480B-AF07-2704E9C2CD23}" destId="{3F18036D-53F8-4A48-94FA-174931F45032}" srcOrd="1" destOrd="0" parTransId="{B9E5159F-A552-478E-AC6E-164A2E7F980D}" sibTransId="{B7FD83BB-3095-4CE9-B3C1-5D76E5792AE7}"/>
    <dgm:cxn modelId="{28C54F7A-9B4E-4B12-8A7B-B8954863DC3D}" type="presOf" srcId="{8E06E6EF-3E4B-44BD-950B-44E62577F609}" destId="{87F80783-D995-4AD9-AC97-EE3DFADA8765}" srcOrd="0" destOrd="0" presId="urn:microsoft.com/office/officeart/2005/8/layout/hList2"/>
    <dgm:cxn modelId="{FF71EB7A-0B6D-407D-801F-0E07056D99E3}" type="presOf" srcId="{27C87FCC-F8F3-4E4F-9928-605035D1309D}" destId="{AC007F4B-08C3-4401-9556-60E2D2874A78}" srcOrd="0" destOrd="3" presId="urn:microsoft.com/office/officeart/2005/8/layout/hList2"/>
    <dgm:cxn modelId="{F672EF85-B9E5-4AC2-9162-C1E1D255D104}" type="presOf" srcId="{012549BF-5A7A-4FDC-BA20-B318C84727D4}" destId="{48851025-647B-4220-AE7B-01FC28B758E2}" srcOrd="0" destOrd="6" presId="urn:microsoft.com/office/officeart/2005/8/layout/hList2"/>
    <dgm:cxn modelId="{303F8A86-8050-4EFD-81DF-3AE59DF27535}" srcId="{B5ED4E7E-FAB5-4600-88CC-FE41662A9033}" destId="{1A6D2D64-0917-4D45-96C3-92EDF4F81A31}" srcOrd="4" destOrd="0" parTransId="{0A2AE6CD-8C0A-48E0-8894-934244E36513}" sibTransId="{27A8BAD8-40F9-4D2A-AC52-D4283ACCE1AD}"/>
    <dgm:cxn modelId="{88060D8A-F235-4A06-B673-090164C6D235}" type="presOf" srcId="{98CB3524-207D-4DC1-A5DF-96138705BB20}" destId="{AC007F4B-08C3-4401-9556-60E2D2874A78}" srcOrd="0" destOrd="4" presId="urn:microsoft.com/office/officeart/2005/8/layout/hList2"/>
    <dgm:cxn modelId="{70C16E8B-B39D-4F69-BB0C-30F228C9F4C6}" srcId="{8E06E6EF-3E4B-44BD-950B-44E62577F609}" destId="{98CB3524-207D-4DC1-A5DF-96138705BB20}" srcOrd="4" destOrd="0" parTransId="{2337946A-4C68-4084-8129-16425E9A937C}" sibTransId="{10863D01-B363-4505-A0C6-5DFA374B0D43}"/>
    <dgm:cxn modelId="{85AA088C-FB83-4A7E-996B-51BA3C4E1365}" srcId="{3F18036D-53F8-4A48-94FA-174931F45032}" destId="{41286140-D0C5-441E-B10E-D6D2E89D8666}" srcOrd="3" destOrd="0" parTransId="{EFB4E557-C716-44CB-B1A4-6684D6427050}" sibTransId="{925A6920-0790-43AB-857A-461B4D08ECBE}"/>
    <dgm:cxn modelId="{2ED5858F-5997-479E-A344-40FA48BA9698}" srcId="{B5ED4E7E-FAB5-4600-88CC-FE41662A9033}" destId="{06EAB22E-5322-4F4A-94F0-B94354204906}" srcOrd="3" destOrd="0" parTransId="{A74799F6-15D6-4EDD-BB6A-37153717E54B}" sibTransId="{01A67443-58FE-462F-B76D-34AB6363F2FD}"/>
    <dgm:cxn modelId="{C0E70592-C871-42EA-AEDF-AFBAEC6A2EE1}" type="presOf" srcId="{0AB4AF50-9FDA-46A9-A0A0-4ABB313FDC0B}" destId="{48851025-647B-4220-AE7B-01FC28B758E2}" srcOrd="0" destOrd="2" presId="urn:microsoft.com/office/officeart/2005/8/layout/hList2"/>
    <dgm:cxn modelId="{EBF6C89C-3D0C-4F63-9553-66C7C9E873EF}" srcId="{FE770E9E-CD06-46CD-8E49-B8D4BE91502B}" destId="{8633B84F-B4CB-4689-9D1A-BBCB37B2C44B}" srcOrd="1" destOrd="0" parTransId="{98A30522-00DD-4363-A04B-06DDE341AE56}" sibTransId="{95851B57-E0AA-4D10-B9DC-66B932E65E8D}"/>
    <dgm:cxn modelId="{354DECA4-CC35-481F-B55A-1C9E9D54FE1B}" type="presOf" srcId="{11D34A92-945A-480B-AF07-2704E9C2CD23}" destId="{1F9D8A5C-E2E3-4CB2-B9B0-CEFD903123EF}" srcOrd="0" destOrd="0" presId="urn:microsoft.com/office/officeart/2005/8/layout/hList2"/>
    <dgm:cxn modelId="{B62F0CA8-D665-4C84-8C6B-57467B8B39C9}" type="presOf" srcId="{3AE10A99-AE12-442B-B4CF-BEEF2FFF1048}" destId="{2AFB15F9-D463-4555-9CA9-0F16C682DDDD}" srcOrd="0" destOrd="0" presId="urn:microsoft.com/office/officeart/2005/8/layout/hList2"/>
    <dgm:cxn modelId="{C4B71FA8-1F4B-460E-8557-10363DB01978}" type="presOf" srcId="{B5ED4E7E-FAB5-4600-88CC-FE41662A9033}" destId="{2C871264-3494-49C4-946C-5C249F416F23}" srcOrd="0" destOrd="0" presId="urn:microsoft.com/office/officeart/2005/8/layout/hList2"/>
    <dgm:cxn modelId="{0DA2FEAD-9575-412E-936D-38EEBF552D84}" srcId="{3F18036D-53F8-4A48-94FA-174931F45032}" destId="{0AB4AF50-9FDA-46A9-A0A0-4ABB313FDC0B}" srcOrd="2" destOrd="0" parTransId="{B0F86647-A47C-4E74-A84A-64B18D70524A}" sibTransId="{3C37A4FA-F910-4166-817A-CDDCFA234999}"/>
    <dgm:cxn modelId="{96E106B2-5571-4AAE-AE64-303580D68289}" type="presOf" srcId="{9FED2DB1-7DFC-4854-B19D-AA0DE9C93F70}" destId="{AC007F4B-08C3-4401-9556-60E2D2874A78}" srcOrd="0" destOrd="2" presId="urn:microsoft.com/office/officeart/2005/8/layout/hList2"/>
    <dgm:cxn modelId="{8CA398B8-DF70-4BA3-A961-64252BF27AC3}" type="presOf" srcId="{06EAB22E-5322-4F4A-94F0-B94354204906}" destId="{44674347-ED79-4756-9F72-CE655B68C298}" srcOrd="0" destOrd="3" presId="urn:microsoft.com/office/officeart/2005/8/layout/hList2"/>
    <dgm:cxn modelId="{CCBE2BBB-02FB-4E9E-92E4-1E72A7394C6C}" srcId="{3F18036D-53F8-4A48-94FA-174931F45032}" destId="{A1E0DB96-712E-4A10-818A-5C3C42CE3454}" srcOrd="0" destOrd="0" parTransId="{47526EE1-D065-459F-B6EF-7B88D8638946}" sibTransId="{873159EC-FA97-4AA1-8999-CEDB53EA6C3C}"/>
    <dgm:cxn modelId="{CB064EBB-8931-4565-9A1B-27418EA29D4F}" type="presOf" srcId="{E1F14728-E4C1-495E-8FD9-AA9079539BD9}" destId="{2AFB15F9-D463-4555-9CA9-0F16C682DDDD}" srcOrd="0" destOrd="1" presId="urn:microsoft.com/office/officeart/2005/8/layout/hList2"/>
    <dgm:cxn modelId="{3BE8F2BE-644B-4E11-B929-A37004DA7817}" srcId="{11D34A92-945A-480B-AF07-2704E9C2CD23}" destId="{8E06E6EF-3E4B-44BD-950B-44E62577F609}" srcOrd="3" destOrd="0" parTransId="{1994FD1C-BB1A-4797-8409-9580D7B93F2B}" sibTransId="{9A2C63DF-58A6-4042-A677-70F7425D9022}"/>
    <dgm:cxn modelId="{D9276ECA-3889-4111-9A6F-62AEB1CFB58F}" srcId="{45CE0BCA-548E-44E8-9860-4168904EB596}" destId="{12D9CD7A-CA73-45A8-B16E-C2B6B106EE3C}" srcOrd="4" destOrd="0" parTransId="{E49D5B39-2077-414B-B2AF-3867D43177FF}" sibTransId="{B892D140-5E35-46E8-A5A7-0B1D1AAEF954}"/>
    <dgm:cxn modelId="{7DC5ABCE-6031-4C61-A709-EB356B98A77B}" srcId="{3F18036D-53F8-4A48-94FA-174931F45032}" destId="{838F61E0-799F-406B-A00D-EBD7199EC86E}" srcOrd="1" destOrd="0" parTransId="{8D6E4A48-7609-4978-AFDD-F7D62208E7CF}" sibTransId="{1393DB62-C4FC-45AD-B2C4-8B859353B1BA}"/>
    <dgm:cxn modelId="{10FD02D0-A060-4F58-BBB6-0DB45659A2E1}" type="presOf" srcId="{43B6FEED-C561-49D4-9C46-21F23C0CB356}" destId="{2AFB15F9-D463-4555-9CA9-0F16C682DDDD}" srcOrd="0" destOrd="9" presId="urn:microsoft.com/office/officeart/2005/8/layout/hList2"/>
    <dgm:cxn modelId="{1F2DE9D0-A907-4ED4-A2BC-61EF06569A1E}" srcId="{8E06E6EF-3E4B-44BD-950B-44E62577F609}" destId="{27C87FCC-F8F3-4E4F-9928-605035D1309D}" srcOrd="3" destOrd="0" parTransId="{73292E8E-B438-4A30-88E2-4C4C68478A32}" sibTransId="{35EEBA0D-0238-4E81-9D29-FE59B7D62BB7}"/>
    <dgm:cxn modelId="{6F67E3D1-E959-410C-871D-3D8F1D1DC3BC}" type="presOf" srcId="{56A50E68-8BD0-498B-8432-EF3638979825}" destId="{2AFB15F9-D463-4555-9CA9-0F16C682DDDD}" srcOrd="0" destOrd="11" presId="urn:microsoft.com/office/officeart/2005/8/layout/hList2"/>
    <dgm:cxn modelId="{28F939DA-0C63-42CF-9CAB-295FED7EEA14}" srcId="{8E06E6EF-3E4B-44BD-950B-44E62577F609}" destId="{C1E916FC-4301-4A2D-99C1-4F156883C1C9}" srcOrd="1" destOrd="0" parTransId="{DDA0BB57-875D-48AC-9230-A7147FA9586B}" sibTransId="{C36A21DF-83A3-48A1-A9BF-3CBDCA40C1AE}"/>
    <dgm:cxn modelId="{99A436DC-2A8D-42CF-B94B-1C87D2C8A6D9}" srcId="{8E06E6EF-3E4B-44BD-950B-44E62577F609}" destId="{624DBD75-D9B3-4BB2-BA1E-9DF0AA5A56F4}" srcOrd="5" destOrd="0" parTransId="{A7A8AAA8-AA4A-4027-BC82-CC8D155B002F}" sibTransId="{C3C7D0D4-02DE-45C3-B03D-7AFB633F9AB0}"/>
    <dgm:cxn modelId="{FCC6D7DC-6816-45B5-8952-F21E6BE25E5E}" srcId="{3F18036D-53F8-4A48-94FA-174931F45032}" destId="{F7B1485B-2940-4ACB-B621-DF3CE22C8C4E}" srcOrd="5" destOrd="0" parTransId="{80BF6E56-A4A9-426E-B5CD-C6CCC9318BA0}" sibTransId="{3C1EE550-0124-461C-8966-35091E16D4F8}"/>
    <dgm:cxn modelId="{DBB206E3-87FC-43AC-89E0-BFB2CC18F442}" type="presOf" srcId="{1A6D2D64-0917-4D45-96C3-92EDF4F81A31}" destId="{44674347-ED79-4756-9F72-CE655B68C298}" srcOrd="0" destOrd="4" presId="urn:microsoft.com/office/officeart/2005/8/layout/hList2"/>
    <dgm:cxn modelId="{E6FE87E3-4AA1-442B-A204-EC17A52F5F2F}" type="presOf" srcId="{6DB06E27-19D4-41B2-81B0-817DB7B75C8E}" destId="{2AFB15F9-D463-4555-9CA9-0F16C682DDDD}" srcOrd="0" destOrd="5" presId="urn:microsoft.com/office/officeart/2005/8/layout/hList2"/>
    <dgm:cxn modelId="{0BFE37E4-7D6B-4CE7-B399-1BF4E64444CD}" srcId="{FE770E9E-CD06-46CD-8E49-B8D4BE91502B}" destId="{56A50E68-8BD0-498B-8432-EF3638979825}" srcOrd="0" destOrd="0" parTransId="{49116349-D300-4856-A59F-64EC2ADEAD94}" sibTransId="{47A9C434-6AD6-4364-8F1B-EBA9372EBBB4}"/>
    <dgm:cxn modelId="{F78641E7-DE48-4D92-84C5-03A44B3ECC64}" srcId="{B5ED4E7E-FAB5-4600-88CC-FE41662A9033}" destId="{4FC97E66-36E2-42E8-9640-EF24167DE5DB}" srcOrd="0" destOrd="0" parTransId="{36923612-0D8C-4B2E-8DD3-986D78F6F4F7}" sibTransId="{EB704030-DE22-4088-AF06-ECFFAD35DC2E}"/>
    <dgm:cxn modelId="{34F92FEC-3354-4B12-BB6F-ADBDC50A1381}" type="presOf" srcId="{41286140-D0C5-441E-B10E-D6D2E89D8666}" destId="{48851025-647B-4220-AE7B-01FC28B758E2}" srcOrd="0" destOrd="3" presId="urn:microsoft.com/office/officeart/2005/8/layout/hList2"/>
    <dgm:cxn modelId="{684B2BED-D525-4C64-BA9E-C62FE3BFA917}" type="presOf" srcId="{C1E916FC-4301-4A2D-99C1-4F156883C1C9}" destId="{AC007F4B-08C3-4401-9556-60E2D2874A78}" srcOrd="0" destOrd="1" presId="urn:microsoft.com/office/officeart/2005/8/layout/hList2"/>
    <dgm:cxn modelId="{25F857EE-9661-4F48-AFCE-E2ED8716430A}" type="presOf" srcId="{30FCCFAD-5B36-4FEB-A2F5-1DCD71BBADD7}" destId="{44674347-ED79-4756-9F72-CE655B68C298}" srcOrd="0" destOrd="2" presId="urn:microsoft.com/office/officeart/2005/8/layout/hList2"/>
    <dgm:cxn modelId="{EBE804F2-5065-465E-9B17-4EBF53D2E1F2}" type="presOf" srcId="{F7B1485B-2940-4ACB-B621-DF3CE22C8C4E}" destId="{48851025-647B-4220-AE7B-01FC28B758E2}" srcOrd="0" destOrd="5" presId="urn:microsoft.com/office/officeart/2005/8/layout/hList2"/>
    <dgm:cxn modelId="{1E6DB4F6-0EC5-490D-9CCC-A23B0DC1B2CF}" srcId="{11D34A92-945A-480B-AF07-2704E9C2CD23}" destId="{B5ED4E7E-FAB5-4600-88CC-FE41662A9033}" srcOrd="2" destOrd="0" parTransId="{0387AA36-7BB7-4B74-9489-DA0C121F63BB}" sibTransId="{E4F5EDB8-9636-437B-B33C-7551FE977C27}"/>
    <dgm:cxn modelId="{5C91C0FF-EFD5-427D-88C2-BEC32E0AF83B}" srcId="{45CE0BCA-548E-44E8-9860-4168904EB596}" destId="{43B6FEED-C561-49D4-9C46-21F23C0CB356}" srcOrd="6" destOrd="0" parTransId="{12B284F6-0DA4-463A-AB58-29DC5A267544}" sibTransId="{443D8664-DB9E-4593-8299-B3F79D4FC9AF}"/>
    <dgm:cxn modelId="{526DACC4-9634-4D71-92EB-1F25F5D70E8E}" type="presParOf" srcId="{1F9D8A5C-E2E3-4CB2-B9B0-CEFD903123EF}" destId="{E1D2541F-37E3-409C-AC12-CEC72D662002}" srcOrd="0" destOrd="0" presId="urn:microsoft.com/office/officeart/2005/8/layout/hList2"/>
    <dgm:cxn modelId="{5DF06A57-217D-4D9E-B0AC-34B55EBFC93D}" type="presParOf" srcId="{E1D2541F-37E3-409C-AC12-CEC72D662002}" destId="{3DF59B30-DE27-48BF-9F0C-98DC254173A0}" srcOrd="0" destOrd="0" presId="urn:microsoft.com/office/officeart/2005/8/layout/hList2"/>
    <dgm:cxn modelId="{2B2E0E9A-E13E-4E68-A223-D97FB818FF23}" type="presParOf" srcId="{E1D2541F-37E3-409C-AC12-CEC72D662002}" destId="{2AFB15F9-D463-4555-9CA9-0F16C682DDDD}" srcOrd="1" destOrd="0" presId="urn:microsoft.com/office/officeart/2005/8/layout/hList2"/>
    <dgm:cxn modelId="{F42E13E5-CC80-49BB-9931-EA975F09F95D}" type="presParOf" srcId="{E1D2541F-37E3-409C-AC12-CEC72D662002}" destId="{86E9FDA2-1995-47F7-8082-CDA475B7AD96}" srcOrd="2" destOrd="0" presId="urn:microsoft.com/office/officeart/2005/8/layout/hList2"/>
    <dgm:cxn modelId="{2AC0F4CC-FF46-472E-BDD2-5C6C95F14083}" type="presParOf" srcId="{1F9D8A5C-E2E3-4CB2-B9B0-CEFD903123EF}" destId="{2852D0D5-1EEE-49CC-8D71-950EE8EB7BD1}" srcOrd="1" destOrd="0" presId="urn:microsoft.com/office/officeart/2005/8/layout/hList2"/>
    <dgm:cxn modelId="{445D153E-06FE-482D-84FD-64CA778CB7D3}" type="presParOf" srcId="{1F9D8A5C-E2E3-4CB2-B9B0-CEFD903123EF}" destId="{D668B15B-3F4E-4BE6-A9C4-DAB58218E8A7}" srcOrd="2" destOrd="0" presId="urn:microsoft.com/office/officeart/2005/8/layout/hList2"/>
    <dgm:cxn modelId="{02028FF7-B988-461D-8DE0-7A847B7D51D9}" type="presParOf" srcId="{D668B15B-3F4E-4BE6-A9C4-DAB58218E8A7}" destId="{596DE448-8471-45D5-A9A1-BEE886853B0A}" srcOrd="0" destOrd="0" presId="urn:microsoft.com/office/officeart/2005/8/layout/hList2"/>
    <dgm:cxn modelId="{240F6B74-832B-463C-9397-B65386395D10}" type="presParOf" srcId="{D668B15B-3F4E-4BE6-A9C4-DAB58218E8A7}" destId="{48851025-647B-4220-AE7B-01FC28B758E2}" srcOrd="1" destOrd="0" presId="urn:microsoft.com/office/officeart/2005/8/layout/hList2"/>
    <dgm:cxn modelId="{5BB7D7A2-0A47-42F3-8188-0442CA731459}" type="presParOf" srcId="{D668B15B-3F4E-4BE6-A9C4-DAB58218E8A7}" destId="{D5FE1025-C160-4F2E-955E-66001421CA72}" srcOrd="2" destOrd="0" presId="urn:microsoft.com/office/officeart/2005/8/layout/hList2"/>
    <dgm:cxn modelId="{39EDD99F-5E59-46DF-8B26-2154569E6575}" type="presParOf" srcId="{1F9D8A5C-E2E3-4CB2-B9B0-CEFD903123EF}" destId="{8C0FD51E-65C4-4525-8243-8C8E02894C7C}" srcOrd="3" destOrd="0" presId="urn:microsoft.com/office/officeart/2005/8/layout/hList2"/>
    <dgm:cxn modelId="{C5F5FA57-023D-43C7-A863-A245F7EDDC31}" type="presParOf" srcId="{1F9D8A5C-E2E3-4CB2-B9B0-CEFD903123EF}" destId="{4B091EF2-872B-41BE-9395-6B8316BC439F}" srcOrd="4" destOrd="0" presId="urn:microsoft.com/office/officeart/2005/8/layout/hList2"/>
    <dgm:cxn modelId="{0059AE4C-90E3-4A83-B102-C7352A8BDDD4}" type="presParOf" srcId="{4B091EF2-872B-41BE-9395-6B8316BC439F}" destId="{2C4C312C-2ECD-4260-BA59-BFDB468A0ADC}" srcOrd="0" destOrd="0" presId="urn:microsoft.com/office/officeart/2005/8/layout/hList2"/>
    <dgm:cxn modelId="{30B747C3-C3CB-48D8-829E-C576312C57E8}" type="presParOf" srcId="{4B091EF2-872B-41BE-9395-6B8316BC439F}" destId="{44674347-ED79-4756-9F72-CE655B68C298}" srcOrd="1" destOrd="0" presId="urn:microsoft.com/office/officeart/2005/8/layout/hList2"/>
    <dgm:cxn modelId="{7C8036A6-AB2B-4578-8511-2EC13B389976}" type="presParOf" srcId="{4B091EF2-872B-41BE-9395-6B8316BC439F}" destId="{2C871264-3494-49C4-946C-5C249F416F23}" srcOrd="2" destOrd="0" presId="urn:microsoft.com/office/officeart/2005/8/layout/hList2"/>
    <dgm:cxn modelId="{1F72C5E2-00C8-49DC-B3B3-9B79B4393B32}" type="presParOf" srcId="{1F9D8A5C-E2E3-4CB2-B9B0-CEFD903123EF}" destId="{0AB75715-AD41-45E2-84EB-517A3F641C36}" srcOrd="5" destOrd="0" presId="urn:microsoft.com/office/officeart/2005/8/layout/hList2"/>
    <dgm:cxn modelId="{3D46AC15-9D41-4CCB-BAAF-EDF2CE8AF512}" type="presParOf" srcId="{1F9D8A5C-E2E3-4CB2-B9B0-CEFD903123EF}" destId="{CDDC8349-28FF-49E2-9022-E62E1580C392}" srcOrd="6" destOrd="0" presId="urn:microsoft.com/office/officeart/2005/8/layout/hList2"/>
    <dgm:cxn modelId="{6BD2CF2F-27A9-4341-B12A-EF824A1A71D0}" type="presParOf" srcId="{CDDC8349-28FF-49E2-9022-E62E1580C392}" destId="{34D0DE7A-74F0-4315-A846-365B7B862C55}" srcOrd="0" destOrd="0" presId="urn:microsoft.com/office/officeart/2005/8/layout/hList2"/>
    <dgm:cxn modelId="{1B21177A-9F4D-47F9-953B-F6B387396B3D}" type="presParOf" srcId="{CDDC8349-28FF-49E2-9022-E62E1580C392}" destId="{AC007F4B-08C3-4401-9556-60E2D2874A78}" srcOrd="1" destOrd="0" presId="urn:microsoft.com/office/officeart/2005/8/layout/hList2"/>
    <dgm:cxn modelId="{57110EE1-1D7E-4E16-886A-D39EE8776A8B}" type="presParOf" srcId="{CDDC8349-28FF-49E2-9022-E62E1580C392}" destId="{87F80783-D995-4AD9-AC97-EE3DFADA8765}"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225EA-3A14-4E7D-A820-F35D17E2EAC6}">
      <dsp:nvSpPr>
        <dsp:cNvPr id="0" name=""/>
        <dsp:cNvSpPr/>
      </dsp:nvSpPr>
      <dsp:spPr>
        <a:xfrm>
          <a:off x="0" y="362682"/>
          <a:ext cx="7315200" cy="378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A78F11A3-9265-4865-8BC0-792EA7765E13}">
      <dsp:nvSpPr>
        <dsp:cNvPr id="0" name=""/>
        <dsp:cNvSpPr/>
      </dsp:nvSpPr>
      <dsp:spPr>
        <a:xfrm>
          <a:off x="365760" y="141282"/>
          <a:ext cx="5120640" cy="442800"/>
        </a:xfrm>
        <a:prstGeom prst="roundRect">
          <a:avLst/>
        </a:prstGeom>
        <a:solidFill>
          <a:schemeClr val="accent5">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666750">
            <a:lnSpc>
              <a:spcPct val="90000"/>
            </a:lnSpc>
            <a:spcBef>
              <a:spcPct val="0"/>
            </a:spcBef>
            <a:spcAft>
              <a:spcPct val="35000"/>
            </a:spcAft>
            <a:buNone/>
          </a:pPr>
          <a:endParaRPr lang="hu-HU" sz="1500" kern="1200"/>
        </a:p>
        <a:p>
          <a:pPr marL="0" lvl="0" indent="0" algn="l" defTabSz="666750">
            <a:lnSpc>
              <a:spcPct val="90000"/>
            </a:lnSpc>
            <a:spcBef>
              <a:spcPct val="0"/>
            </a:spcBef>
            <a:spcAft>
              <a:spcPct val="35000"/>
            </a:spcAft>
            <a:buNone/>
          </a:pPr>
          <a:r>
            <a:rPr lang="hu-HU" sz="1500" kern="1200"/>
            <a:t>professzionális kultúraközvetítést</a:t>
          </a:r>
          <a:endParaRPr lang="en-US" sz="1500" kern="1200"/>
        </a:p>
      </dsp:txBody>
      <dsp:txXfrm>
        <a:off x="387376" y="162898"/>
        <a:ext cx="5077408" cy="399568"/>
      </dsp:txXfrm>
    </dsp:sp>
    <dsp:sp modelId="{592649F0-24EE-4963-8AC3-DF4BB4D88C17}">
      <dsp:nvSpPr>
        <dsp:cNvPr id="0" name=""/>
        <dsp:cNvSpPr/>
      </dsp:nvSpPr>
      <dsp:spPr>
        <a:xfrm>
          <a:off x="0" y="1043082"/>
          <a:ext cx="7315200" cy="378000"/>
        </a:xfrm>
        <a:prstGeom prst="rect">
          <a:avLst/>
        </a:prstGeom>
        <a:solidFill>
          <a:schemeClr val="lt1">
            <a:alpha val="90000"/>
            <a:hueOff val="0"/>
            <a:satOff val="0"/>
            <a:lumOff val="0"/>
            <a:alphaOff val="0"/>
          </a:schemeClr>
        </a:solidFill>
        <a:ln w="9525" cap="flat" cmpd="sng" algn="ctr">
          <a:solidFill>
            <a:schemeClr val="accent5">
              <a:hueOff val="3005351"/>
              <a:satOff val="-13190"/>
              <a:lumOff val="3921"/>
              <a:alphaOff val="0"/>
            </a:schemeClr>
          </a:solidFill>
          <a:prstDash val="solid"/>
        </a:ln>
        <a:effectLst/>
      </dsp:spPr>
      <dsp:style>
        <a:lnRef idx="1">
          <a:scrgbClr r="0" g="0" b="0"/>
        </a:lnRef>
        <a:fillRef idx="1">
          <a:scrgbClr r="0" g="0" b="0"/>
        </a:fillRef>
        <a:effectRef idx="2">
          <a:scrgbClr r="0" g="0" b="0"/>
        </a:effectRef>
        <a:fontRef idx="minor"/>
      </dsp:style>
    </dsp:sp>
    <dsp:sp modelId="{E11689AD-69F7-4BBA-9D9F-2C7A444B8F25}">
      <dsp:nvSpPr>
        <dsp:cNvPr id="0" name=""/>
        <dsp:cNvSpPr/>
      </dsp:nvSpPr>
      <dsp:spPr>
        <a:xfrm>
          <a:off x="365760" y="821682"/>
          <a:ext cx="5120640" cy="442800"/>
        </a:xfrm>
        <a:prstGeom prst="roundRect">
          <a:avLst/>
        </a:prstGeom>
        <a:solidFill>
          <a:schemeClr val="accent5">
            <a:hueOff val="3005351"/>
            <a:satOff val="-13190"/>
            <a:lumOff val="3921"/>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666750">
            <a:lnSpc>
              <a:spcPct val="90000"/>
            </a:lnSpc>
            <a:spcBef>
              <a:spcPct val="0"/>
            </a:spcBef>
            <a:spcAft>
              <a:spcPct val="35000"/>
            </a:spcAft>
            <a:buNone/>
          </a:pPr>
          <a:endParaRPr lang="hu-HU" sz="1500" kern="1200"/>
        </a:p>
        <a:p>
          <a:pPr marL="0" lvl="0" indent="0" algn="l" defTabSz="666750">
            <a:lnSpc>
              <a:spcPct val="90000"/>
            </a:lnSpc>
            <a:spcBef>
              <a:spcPct val="0"/>
            </a:spcBef>
            <a:spcAft>
              <a:spcPct val="35000"/>
            </a:spcAft>
            <a:buNone/>
          </a:pPr>
          <a:r>
            <a:rPr lang="hu-HU" sz="1500" kern="1200"/>
            <a:t>intézményi és egyéni kapcsolatok építésének támogatását, </a:t>
          </a:r>
          <a:endParaRPr lang="en-US" sz="1500" kern="1200"/>
        </a:p>
      </dsp:txBody>
      <dsp:txXfrm>
        <a:off x="387376" y="843298"/>
        <a:ext cx="5077408" cy="399568"/>
      </dsp:txXfrm>
    </dsp:sp>
    <dsp:sp modelId="{96BF1918-4B0C-4AC8-9BDD-CD28FB5CD818}">
      <dsp:nvSpPr>
        <dsp:cNvPr id="0" name=""/>
        <dsp:cNvSpPr/>
      </dsp:nvSpPr>
      <dsp:spPr>
        <a:xfrm>
          <a:off x="0" y="1723482"/>
          <a:ext cx="7315200" cy="1134000"/>
        </a:xfrm>
        <a:prstGeom prst="rect">
          <a:avLst/>
        </a:prstGeom>
        <a:solidFill>
          <a:schemeClr val="lt1">
            <a:alpha val="90000"/>
            <a:hueOff val="0"/>
            <a:satOff val="0"/>
            <a:lumOff val="0"/>
            <a:alphaOff val="0"/>
          </a:schemeClr>
        </a:solidFill>
        <a:ln w="9525" cap="flat" cmpd="sng" algn="ctr">
          <a:solidFill>
            <a:schemeClr val="accent5">
              <a:hueOff val="6010703"/>
              <a:satOff val="-26380"/>
              <a:lumOff val="7843"/>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567741" tIns="312420" rIns="567741" bIns="106680" numCol="1" spcCol="1270" anchor="t" anchorCtr="0">
          <a:noAutofit/>
        </a:bodyPr>
        <a:lstStyle/>
        <a:p>
          <a:pPr marL="114300" lvl="1" indent="-114300" algn="l" defTabSz="666750">
            <a:lnSpc>
              <a:spcPct val="90000"/>
            </a:lnSpc>
            <a:spcBef>
              <a:spcPct val="0"/>
            </a:spcBef>
            <a:spcAft>
              <a:spcPct val="15000"/>
            </a:spcAft>
            <a:buChar char="•"/>
          </a:pPr>
          <a:r>
            <a:rPr lang="hu-HU" sz="1500" kern="1200" dirty="0"/>
            <a:t>különféle kultúrájú, </a:t>
          </a:r>
          <a:endParaRPr lang="en-US" sz="1500" kern="1200" dirty="0"/>
        </a:p>
        <a:p>
          <a:pPr marL="114300" lvl="1" indent="-114300" algn="l" defTabSz="666750">
            <a:lnSpc>
              <a:spcPct val="90000"/>
            </a:lnSpc>
            <a:spcBef>
              <a:spcPct val="0"/>
            </a:spcBef>
            <a:spcAft>
              <a:spcPct val="15000"/>
            </a:spcAft>
            <a:buChar char="•"/>
          </a:pPr>
          <a:r>
            <a:rPr lang="hu-HU" sz="1500" kern="1200" dirty="0"/>
            <a:t>értékrendű, </a:t>
          </a:r>
          <a:endParaRPr lang="en-US" sz="1500" kern="1200" dirty="0"/>
        </a:p>
        <a:p>
          <a:pPr marL="114300" lvl="1" indent="-114300" algn="l" defTabSz="666750">
            <a:lnSpc>
              <a:spcPct val="90000"/>
            </a:lnSpc>
            <a:spcBef>
              <a:spcPct val="0"/>
            </a:spcBef>
            <a:spcAft>
              <a:spcPct val="15000"/>
            </a:spcAft>
            <a:buChar char="•"/>
          </a:pPr>
          <a:r>
            <a:rPr lang="hu-HU" sz="1500" kern="1200" dirty="0"/>
            <a:t>különféle kulturális közegben élő gyermekek,  felnőttek között.</a:t>
          </a:r>
          <a:endParaRPr lang="en-US" sz="1500" kern="1200" dirty="0"/>
        </a:p>
      </dsp:txBody>
      <dsp:txXfrm>
        <a:off x="0" y="1723482"/>
        <a:ext cx="7315200" cy="1134000"/>
      </dsp:txXfrm>
    </dsp:sp>
    <dsp:sp modelId="{2BBC9458-0A60-4D57-B9DE-0C870E5FF077}">
      <dsp:nvSpPr>
        <dsp:cNvPr id="0" name=""/>
        <dsp:cNvSpPr/>
      </dsp:nvSpPr>
      <dsp:spPr>
        <a:xfrm>
          <a:off x="365760" y="1502082"/>
          <a:ext cx="5120640" cy="442800"/>
        </a:xfrm>
        <a:prstGeom prst="roundRect">
          <a:avLst/>
        </a:prstGeom>
        <a:solidFill>
          <a:schemeClr val="accent5">
            <a:hueOff val="6010703"/>
            <a:satOff val="-26380"/>
            <a:lumOff val="7843"/>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666750">
            <a:lnSpc>
              <a:spcPct val="90000"/>
            </a:lnSpc>
            <a:spcBef>
              <a:spcPct val="0"/>
            </a:spcBef>
            <a:spcAft>
              <a:spcPct val="35000"/>
            </a:spcAft>
            <a:buNone/>
          </a:pPr>
          <a:r>
            <a:rPr lang="hu-HU" sz="1500" kern="1200"/>
            <a:t>kapcsolatépítést </a:t>
          </a:r>
          <a:endParaRPr lang="en-US" sz="1500" kern="1200"/>
        </a:p>
      </dsp:txBody>
      <dsp:txXfrm>
        <a:off x="387376" y="1523698"/>
        <a:ext cx="5077408"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D3F8F4-E4D0-4E81-AF48-BF03DC6AEE7B}">
      <dsp:nvSpPr>
        <dsp:cNvPr id="0" name=""/>
        <dsp:cNvSpPr/>
      </dsp:nvSpPr>
      <dsp:spPr>
        <a:xfrm>
          <a:off x="213101" y="1136484"/>
          <a:ext cx="4297870" cy="1343084"/>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9716" tIns="60960" rIns="60960" bIns="60960" numCol="1" spcCol="1270" anchor="ctr" anchorCtr="0">
          <a:noAutofit/>
        </a:bodyPr>
        <a:lstStyle/>
        <a:p>
          <a:pPr marL="0" lvl="0" indent="0" algn="l" defTabSz="711200">
            <a:lnSpc>
              <a:spcPct val="90000"/>
            </a:lnSpc>
            <a:spcBef>
              <a:spcPct val="0"/>
            </a:spcBef>
            <a:spcAft>
              <a:spcPct val="35000"/>
            </a:spcAft>
            <a:buNone/>
          </a:pPr>
          <a:r>
            <a:rPr lang="hu-HU" sz="1600" b="1" i="0" kern="1200" baseline="0" dirty="0">
              <a:solidFill>
                <a:schemeClr val="tx1"/>
              </a:solidFill>
            </a:rPr>
            <a:t>pedagógus</a:t>
          </a:r>
          <a:r>
            <a:rPr lang="hu-HU" sz="1000" b="0" i="0" kern="1200" baseline="0" dirty="0">
              <a:solidFill>
                <a:schemeClr val="tx1"/>
              </a:solidFill>
            </a:rPr>
            <a:t> alapképzési szakok </a:t>
          </a:r>
          <a:br>
            <a:rPr lang="hu-HU" sz="1000" b="0" i="0" kern="1200" baseline="0" dirty="0">
              <a:solidFill>
                <a:schemeClr val="tx1"/>
              </a:solidFill>
            </a:rPr>
          </a:br>
          <a:r>
            <a:rPr lang="hu-HU" sz="1000" b="0" i="0" kern="1200" baseline="0" dirty="0">
              <a:solidFill>
                <a:schemeClr val="tx1"/>
              </a:solidFill>
            </a:rPr>
            <a:t>(tanító, óvodapedagógus, kisgyermeknevelő) </a:t>
          </a:r>
          <a:endParaRPr lang="en-US" sz="1000" kern="1200" dirty="0">
            <a:solidFill>
              <a:schemeClr val="tx1"/>
            </a:solidFill>
          </a:endParaRPr>
        </a:p>
      </dsp:txBody>
      <dsp:txXfrm>
        <a:off x="213101" y="1136484"/>
        <a:ext cx="4297870" cy="1343084"/>
      </dsp:txXfrm>
    </dsp:sp>
    <dsp:sp modelId="{C648E842-58D0-4835-A036-16E1EAD352F4}">
      <dsp:nvSpPr>
        <dsp:cNvPr id="0" name=""/>
        <dsp:cNvSpPr/>
      </dsp:nvSpPr>
      <dsp:spPr>
        <a:xfrm>
          <a:off x="57999" y="1357687"/>
          <a:ext cx="796794" cy="1207954"/>
        </a:xfrm>
        <a:prstGeom prst="rect">
          <a:avLst/>
        </a:prstGeom>
        <a:blipFill>
          <a:blip xmlns:r="http://schemas.openxmlformats.org/officeDocument/2006/relationships" r:embed="rId1">
            <a:duotone>
              <a:schemeClr val="accent4">
                <a:hueOff val="0"/>
                <a:satOff val="0"/>
                <a:lumOff val="0"/>
                <a:alphaOff val="0"/>
                <a:shade val="20000"/>
                <a:satMod val="200000"/>
              </a:schemeClr>
              <a:schemeClr val="accent4">
                <a:hueOff val="0"/>
                <a:satOff val="0"/>
                <a:lumOff val="0"/>
                <a:alphaOff val="0"/>
                <a:tint val="12000"/>
                <a:satMod val="190000"/>
              </a:schemeClr>
            </a:duotone>
            <a:extLst>
              <a:ext uri="{28A0092B-C50C-407E-A947-70E740481C1C}">
                <a14:useLocalDpi xmlns:a14="http://schemas.microsoft.com/office/drawing/2010/main" val="0"/>
              </a:ext>
            </a:extLst>
          </a:blip>
          <a:srcRect/>
          <a:stretch>
            <a:fillRect l="-64000" r="-64000"/>
          </a:stretch>
        </a:blip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E074E7CD-D8E8-479C-8A71-78F280F1280E}">
      <dsp:nvSpPr>
        <dsp:cNvPr id="0" name=""/>
        <dsp:cNvSpPr/>
      </dsp:nvSpPr>
      <dsp:spPr>
        <a:xfrm>
          <a:off x="4945311" y="1132057"/>
          <a:ext cx="4297870" cy="1343084"/>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9716" tIns="60960" rIns="60960" bIns="60960" numCol="1" spcCol="1270" anchor="ctr" anchorCtr="0">
          <a:noAutofit/>
        </a:bodyPr>
        <a:lstStyle/>
        <a:p>
          <a:pPr marL="0" lvl="0" indent="0" algn="l" defTabSz="711200">
            <a:lnSpc>
              <a:spcPct val="90000"/>
            </a:lnSpc>
            <a:spcBef>
              <a:spcPct val="0"/>
            </a:spcBef>
            <a:spcAft>
              <a:spcPct val="35000"/>
            </a:spcAft>
            <a:buNone/>
          </a:pPr>
          <a:r>
            <a:rPr lang="hu-HU" sz="1600" b="1" i="0" kern="1200" baseline="0">
              <a:solidFill>
                <a:schemeClr val="tx1"/>
              </a:solidFill>
            </a:rPr>
            <a:t>andragógia</a:t>
          </a:r>
          <a:r>
            <a:rPr lang="hu-HU" sz="1000" b="0" i="0" kern="1200" baseline="0">
              <a:solidFill>
                <a:schemeClr val="tx1"/>
              </a:solidFill>
            </a:rPr>
            <a:t>,</a:t>
          </a:r>
          <a:br>
            <a:rPr lang="hu-HU" sz="1000" b="0" i="0" kern="1200" baseline="0">
              <a:solidFill>
                <a:schemeClr val="tx1"/>
              </a:solidFill>
            </a:rPr>
          </a:br>
          <a:r>
            <a:rPr lang="hu-HU" sz="1000" b="0" i="0" kern="1200" baseline="0">
              <a:solidFill>
                <a:schemeClr val="tx1"/>
              </a:solidFill>
            </a:rPr>
            <a:t> </a:t>
          </a:r>
          <a:r>
            <a:rPr lang="hu-HU" sz="1600" b="1" i="0" kern="1200" baseline="0">
              <a:solidFill>
                <a:schemeClr val="tx1"/>
              </a:solidFill>
            </a:rPr>
            <a:t>közösségszervező</a:t>
          </a:r>
          <a:r>
            <a:rPr lang="hu-HU" sz="1000" b="0" i="0" kern="1200" baseline="0">
              <a:solidFill>
                <a:schemeClr val="tx1"/>
              </a:solidFill>
            </a:rPr>
            <a:t> </a:t>
          </a:r>
          <a:br>
            <a:rPr lang="hu-HU" sz="1000" b="0" i="0" kern="1200" baseline="0">
              <a:solidFill>
                <a:schemeClr val="tx1"/>
              </a:solidFill>
            </a:rPr>
          </a:br>
          <a:r>
            <a:rPr lang="hu-HU" sz="1000" b="0" i="0" kern="1200" baseline="0">
              <a:solidFill>
                <a:schemeClr val="tx1"/>
              </a:solidFill>
            </a:rPr>
            <a:t>alapképzési szak; </a:t>
          </a:r>
          <a:endParaRPr lang="en-US" sz="1000" kern="1200" dirty="0">
            <a:solidFill>
              <a:schemeClr val="tx1"/>
            </a:solidFill>
          </a:endParaRPr>
        </a:p>
      </dsp:txBody>
      <dsp:txXfrm>
        <a:off x="4945311" y="1132057"/>
        <a:ext cx="4297870" cy="1343084"/>
      </dsp:txXfrm>
    </dsp:sp>
    <dsp:sp modelId="{DDC4B122-F23F-4090-B790-19100747860A}">
      <dsp:nvSpPr>
        <dsp:cNvPr id="0" name=""/>
        <dsp:cNvSpPr/>
      </dsp:nvSpPr>
      <dsp:spPr>
        <a:xfrm>
          <a:off x="4844257" y="1229115"/>
          <a:ext cx="835406" cy="1132816"/>
        </a:xfrm>
        <a:prstGeom prst="rect">
          <a:avLst/>
        </a:prstGeom>
        <a:blipFill>
          <a:blip xmlns:r="http://schemas.openxmlformats.org/officeDocument/2006/relationships" r:embed="rId2">
            <a:duotone>
              <a:schemeClr val="accent4">
                <a:hueOff val="-338656"/>
                <a:satOff val="1964"/>
                <a:lumOff val="-261"/>
                <a:alphaOff val="0"/>
                <a:shade val="20000"/>
                <a:satMod val="200000"/>
              </a:schemeClr>
              <a:schemeClr val="accent4">
                <a:hueOff val="-338656"/>
                <a:satOff val="1964"/>
                <a:lumOff val="-261"/>
                <a:alphaOff val="0"/>
                <a:tint val="12000"/>
                <a:satMod val="190000"/>
              </a:schemeClr>
            </a:duotone>
            <a:extLst>
              <a:ext uri="{28A0092B-C50C-407E-A947-70E740481C1C}">
                <a14:useLocalDpi xmlns:a14="http://schemas.microsoft.com/office/drawing/2010/main" val="0"/>
              </a:ext>
            </a:extLst>
          </a:blip>
          <a:srcRect/>
          <a:stretch>
            <a:fillRect l="-63000" r="-63000"/>
          </a:stretch>
        </a:blip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250467B5-D5D3-41D4-98CC-FD49EF141C5C}">
      <dsp:nvSpPr>
        <dsp:cNvPr id="0" name=""/>
        <dsp:cNvSpPr/>
      </dsp:nvSpPr>
      <dsp:spPr>
        <a:xfrm>
          <a:off x="178949" y="2766139"/>
          <a:ext cx="4297870" cy="1343084"/>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9716" tIns="60960" rIns="60960" bIns="60960" numCol="1" spcCol="1270" anchor="ctr" anchorCtr="0">
          <a:noAutofit/>
        </a:bodyPr>
        <a:lstStyle/>
        <a:p>
          <a:pPr marL="0" lvl="0" indent="0" algn="l" defTabSz="711200">
            <a:lnSpc>
              <a:spcPct val="90000"/>
            </a:lnSpc>
            <a:spcBef>
              <a:spcPct val="0"/>
            </a:spcBef>
            <a:spcAft>
              <a:spcPct val="35000"/>
            </a:spcAft>
            <a:buNone/>
          </a:pPr>
          <a:r>
            <a:rPr lang="hu-HU" sz="1600" b="1" i="0" kern="1200" baseline="0" dirty="0">
              <a:solidFill>
                <a:schemeClr val="tx1"/>
              </a:solidFill>
            </a:rPr>
            <a:t>művelődésszervező, </a:t>
          </a:r>
          <a:br>
            <a:rPr lang="hu-HU" sz="1600" b="1" i="0" kern="1200" baseline="0" dirty="0">
              <a:solidFill>
                <a:schemeClr val="tx1"/>
              </a:solidFill>
            </a:rPr>
          </a:br>
          <a:r>
            <a:rPr lang="hu-HU" sz="1600" b="1" i="0" kern="1200" baseline="0" dirty="0">
              <a:solidFill>
                <a:schemeClr val="tx1"/>
              </a:solidFill>
            </a:rPr>
            <a:t>személyügyi szervező, </a:t>
          </a:r>
          <a:br>
            <a:rPr lang="hu-HU" sz="1600" b="1" i="0" kern="1200" baseline="0" dirty="0">
              <a:solidFill>
                <a:schemeClr val="tx1"/>
              </a:solidFill>
            </a:rPr>
          </a:br>
          <a:r>
            <a:rPr lang="hu-HU" sz="1600" b="1" i="0" kern="1200" baseline="0" dirty="0">
              <a:solidFill>
                <a:schemeClr val="tx1"/>
              </a:solidFill>
            </a:rPr>
            <a:t>munkavállalási tanácsadó</a:t>
          </a:r>
          <a:br>
            <a:rPr lang="hu-HU" sz="1000" b="0" i="0" kern="1200" baseline="0" dirty="0">
              <a:solidFill>
                <a:schemeClr val="tx1"/>
              </a:solidFill>
            </a:rPr>
          </a:br>
          <a:r>
            <a:rPr lang="hu-HU" sz="1000" b="0" i="0" kern="1200" baseline="0" dirty="0">
              <a:solidFill>
                <a:schemeClr val="tx1"/>
              </a:solidFill>
            </a:rPr>
            <a:t>az ezekkel </a:t>
          </a:r>
          <a:r>
            <a:rPr lang="hu-HU" sz="1000" b="0" i="0" kern="1200" baseline="0">
              <a:solidFill>
                <a:schemeClr val="tx1"/>
              </a:solidFill>
            </a:rPr>
            <a:t>megfeleltethető </a:t>
          </a:r>
          <a:br>
            <a:rPr lang="hu-HU" sz="1000" b="0" i="0" kern="1200" baseline="0">
              <a:solidFill>
                <a:schemeClr val="tx1"/>
              </a:solidFill>
            </a:rPr>
          </a:br>
          <a:r>
            <a:rPr lang="hu-HU" sz="1000" b="0" i="0" kern="1200" baseline="0">
              <a:solidFill>
                <a:schemeClr val="tx1"/>
              </a:solidFill>
            </a:rPr>
            <a:t>korábbi </a:t>
          </a:r>
          <a:r>
            <a:rPr lang="hu-HU" sz="1000" b="0" i="0" kern="1200" baseline="0" dirty="0">
              <a:solidFill>
                <a:schemeClr val="tx1"/>
              </a:solidFill>
            </a:rPr>
            <a:t>főiskolai szintű </a:t>
          </a:r>
          <a:r>
            <a:rPr lang="hu-HU" sz="1000" b="0" i="0" kern="1200" baseline="0">
              <a:solidFill>
                <a:schemeClr val="tx1"/>
              </a:solidFill>
            </a:rPr>
            <a:t>szakok (népművelés, közművelődési szakember); </a:t>
          </a:r>
          <a:endParaRPr lang="en-US" sz="1000" kern="1200" dirty="0">
            <a:solidFill>
              <a:schemeClr val="tx1"/>
            </a:solidFill>
          </a:endParaRPr>
        </a:p>
      </dsp:txBody>
      <dsp:txXfrm>
        <a:off x="178949" y="2766139"/>
        <a:ext cx="4297870" cy="1343084"/>
      </dsp:txXfrm>
    </dsp:sp>
    <dsp:sp modelId="{D472CE75-DCB0-46F7-999C-D9BE362E544D}">
      <dsp:nvSpPr>
        <dsp:cNvPr id="0" name=""/>
        <dsp:cNvSpPr/>
      </dsp:nvSpPr>
      <dsp:spPr>
        <a:xfrm>
          <a:off x="0" y="3060679"/>
          <a:ext cx="881596" cy="1259244"/>
        </a:xfrm>
        <a:prstGeom prst="rect">
          <a:avLst/>
        </a:prstGeom>
        <a:blipFill>
          <a:blip xmlns:r="http://schemas.openxmlformats.org/officeDocument/2006/relationships" r:embed="rId3">
            <a:duotone>
              <a:schemeClr val="accent4">
                <a:hueOff val="-677311"/>
                <a:satOff val="3928"/>
                <a:lumOff val="-523"/>
                <a:alphaOff val="0"/>
                <a:shade val="20000"/>
                <a:satMod val="200000"/>
              </a:schemeClr>
              <a:schemeClr val="accent4">
                <a:hueOff val="-677311"/>
                <a:satOff val="3928"/>
                <a:lumOff val="-523"/>
                <a:alphaOff val="0"/>
                <a:tint val="12000"/>
                <a:satMod val="190000"/>
              </a:schemeClr>
            </a:duotone>
            <a:extLst>
              <a:ext uri="{28A0092B-C50C-407E-A947-70E740481C1C}">
                <a14:useLocalDpi xmlns:a14="http://schemas.microsoft.com/office/drawing/2010/main" val="0"/>
              </a:ext>
            </a:extLst>
          </a:blip>
          <a:srcRect/>
          <a:stretch>
            <a:fillRect l="-63000" r="-63000"/>
          </a:stretch>
        </a:blip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9EFC7F7-A168-4569-9B5F-B2CD20E2E21A}">
      <dsp:nvSpPr>
        <dsp:cNvPr id="0" name=""/>
        <dsp:cNvSpPr/>
      </dsp:nvSpPr>
      <dsp:spPr>
        <a:xfrm>
          <a:off x="5000332" y="2739259"/>
          <a:ext cx="4297870" cy="1343084"/>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9716" tIns="60960" rIns="60960" bIns="60960" numCol="1" spcCol="1270" anchor="ctr" anchorCtr="0">
          <a:noAutofit/>
        </a:bodyPr>
        <a:lstStyle/>
        <a:p>
          <a:pPr marL="0" lvl="0" indent="0" algn="l" defTabSz="711200">
            <a:lnSpc>
              <a:spcPct val="90000"/>
            </a:lnSpc>
            <a:spcBef>
              <a:spcPct val="0"/>
            </a:spcBef>
            <a:spcAft>
              <a:spcPct val="35000"/>
            </a:spcAft>
            <a:buNone/>
          </a:pPr>
          <a:r>
            <a:rPr lang="hu-HU" sz="1600" b="1" i="0" kern="1200" baseline="0" dirty="0">
              <a:solidFill>
                <a:schemeClr val="tx1"/>
              </a:solidFill>
            </a:rPr>
            <a:t>bölcsészet-tudomány</a:t>
          </a:r>
          <a:r>
            <a:rPr lang="hu-HU" sz="1000" b="0" i="0" kern="1200" baseline="0" dirty="0">
              <a:solidFill>
                <a:schemeClr val="tx1"/>
              </a:solidFill>
            </a:rPr>
            <a:t> képzési területről: neveléstudomány (pedagógia) vagy </a:t>
          </a:r>
        </a:p>
        <a:p>
          <a:pPr marL="0" lvl="0" indent="0" algn="l" defTabSz="711200">
            <a:lnSpc>
              <a:spcPct val="90000"/>
            </a:lnSpc>
            <a:spcBef>
              <a:spcPct val="0"/>
            </a:spcBef>
            <a:spcAft>
              <a:spcPct val="35000"/>
            </a:spcAft>
            <a:buNone/>
          </a:pPr>
          <a:r>
            <a:rPr lang="hu-HU" sz="1000" b="0" i="0" kern="1200" baseline="0" dirty="0">
              <a:solidFill>
                <a:schemeClr val="tx1"/>
              </a:solidFill>
            </a:rPr>
            <a:t>pszichológiai alapképzési szak; </a:t>
          </a:r>
          <a:endParaRPr lang="en-US" sz="1000" kern="1200" dirty="0">
            <a:solidFill>
              <a:schemeClr val="tx1"/>
            </a:solidFill>
          </a:endParaRPr>
        </a:p>
      </dsp:txBody>
      <dsp:txXfrm>
        <a:off x="5000332" y="2739259"/>
        <a:ext cx="4297870" cy="1343084"/>
      </dsp:txXfrm>
    </dsp:sp>
    <dsp:sp modelId="{D7052076-3EC1-4B6C-A5FC-0B87A8E95C73}">
      <dsp:nvSpPr>
        <dsp:cNvPr id="0" name=""/>
        <dsp:cNvSpPr/>
      </dsp:nvSpPr>
      <dsp:spPr>
        <a:xfrm>
          <a:off x="4805990" y="2674514"/>
          <a:ext cx="970686" cy="1151727"/>
        </a:xfrm>
        <a:prstGeom prst="rect">
          <a:avLst/>
        </a:prstGeom>
        <a:blipFill>
          <a:blip xmlns:r="http://schemas.openxmlformats.org/officeDocument/2006/relationships" r:embed="rId4">
            <a:duotone>
              <a:schemeClr val="accent4">
                <a:hueOff val="-1015967"/>
                <a:satOff val="5893"/>
                <a:lumOff val="-784"/>
                <a:alphaOff val="0"/>
                <a:shade val="20000"/>
                <a:satMod val="200000"/>
              </a:schemeClr>
              <a:schemeClr val="accent4">
                <a:hueOff val="-1015967"/>
                <a:satOff val="5893"/>
                <a:lumOff val="-784"/>
                <a:alphaOff val="0"/>
                <a:tint val="12000"/>
                <a:satMod val="190000"/>
              </a:schemeClr>
            </a:duotone>
            <a:extLst>
              <a:ext uri="{28A0092B-C50C-407E-A947-70E740481C1C}">
                <a14:useLocalDpi xmlns:a14="http://schemas.microsoft.com/office/drawing/2010/main" val="0"/>
              </a:ext>
            </a:extLst>
          </a:blip>
          <a:srcRect/>
          <a:stretch>
            <a:fillRect l="-63000" r="-63000"/>
          </a:stretch>
        </a:blip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C58C2630-CB44-4D5C-B67B-C1F738517BBF}">
      <dsp:nvSpPr>
        <dsp:cNvPr id="0" name=""/>
        <dsp:cNvSpPr/>
      </dsp:nvSpPr>
      <dsp:spPr>
        <a:xfrm>
          <a:off x="170654" y="4378873"/>
          <a:ext cx="4297870" cy="1343084"/>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9716" tIns="60960" rIns="60960" bIns="60960" numCol="1" spcCol="1270" anchor="ctr" anchorCtr="0">
          <a:noAutofit/>
        </a:bodyPr>
        <a:lstStyle/>
        <a:p>
          <a:pPr marL="0" lvl="0" indent="0" algn="l" defTabSz="711200">
            <a:lnSpc>
              <a:spcPct val="90000"/>
            </a:lnSpc>
            <a:spcBef>
              <a:spcPct val="0"/>
            </a:spcBef>
            <a:spcAft>
              <a:spcPct val="35000"/>
            </a:spcAft>
            <a:buNone/>
          </a:pPr>
          <a:r>
            <a:rPr lang="hu-HU" sz="1600" b="1" i="0" kern="1200" baseline="0">
              <a:solidFill>
                <a:schemeClr val="tx1"/>
              </a:solidFill>
            </a:rPr>
            <a:t>gazdaságtudományok</a:t>
          </a:r>
          <a:r>
            <a:rPr lang="hu-HU" sz="1600" b="0" i="0" kern="1200" baseline="0">
              <a:solidFill>
                <a:schemeClr val="tx1"/>
              </a:solidFill>
            </a:rPr>
            <a:t> </a:t>
          </a:r>
          <a:br>
            <a:rPr lang="hu-HU" sz="1600" b="0" i="0" kern="1200" baseline="0">
              <a:solidFill>
                <a:schemeClr val="tx1"/>
              </a:solidFill>
            </a:rPr>
          </a:br>
          <a:r>
            <a:rPr lang="hu-HU" sz="1000" b="0" i="0" kern="1200" baseline="0">
              <a:solidFill>
                <a:schemeClr val="tx1"/>
              </a:solidFill>
            </a:rPr>
            <a:t>képzési területről az emberi erőforrások alapképzési szak; </a:t>
          </a:r>
          <a:endParaRPr lang="en-US" sz="1000" kern="1200" dirty="0">
            <a:solidFill>
              <a:schemeClr val="tx1"/>
            </a:solidFill>
          </a:endParaRPr>
        </a:p>
      </dsp:txBody>
      <dsp:txXfrm>
        <a:off x="170654" y="4378873"/>
        <a:ext cx="4297870" cy="1343084"/>
      </dsp:txXfrm>
    </dsp:sp>
    <dsp:sp modelId="{82D5C1DC-4BEA-41D9-A296-4059FD719134}">
      <dsp:nvSpPr>
        <dsp:cNvPr id="0" name=""/>
        <dsp:cNvSpPr/>
      </dsp:nvSpPr>
      <dsp:spPr>
        <a:xfrm>
          <a:off x="0" y="4805172"/>
          <a:ext cx="817891" cy="1097997"/>
        </a:xfrm>
        <a:prstGeom prst="rect">
          <a:avLst/>
        </a:prstGeom>
        <a:blipFill>
          <a:blip xmlns:r="http://schemas.openxmlformats.org/officeDocument/2006/relationships" r:embed="rId5">
            <a:duotone>
              <a:schemeClr val="accent4">
                <a:hueOff val="-1354622"/>
                <a:satOff val="7857"/>
                <a:lumOff val="-1046"/>
                <a:alphaOff val="0"/>
                <a:shade val="20000"/>
                <a:satMod val="200000"/>
              </a:schemeClr>
              <a:schemeClr val="accent4">
                <a:hueOff val="-1354622"/>
                <a:satOff val="7857"/>
                <a:lumOff val="-1046"/>
                <a:alphaOff val="0"/>
                <a:tint val="12000"/>
                <a:satMod val="190000"/>
              </a:schemeClr>
            </a:duotone>
            <a:extLst>
              <a:ext uri="{28A0092B-C50C-407E-A947-70E740481C1C}">
                <a14:useLocalDpi xmlns:a14="http://schemas.microsoft.com/office/drawing/2010/main" val="0"/>
              </a:ext>
            </a:extLst>
          </a:blip>
          <a:srcRect/>
          <a:stretch>
            <a:fillRect l="-62000" r="-62000"/>
          </a:stretch>
        </a:blip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89FD62B6-38BE-4CAD-AEAC-EA3BA3E5BD1D}">
      <dsp:nvSpPr>
        <dsp:cNvPr id="0" name=""/>
        <dsp:cNvSpPr/>
      </dsp:nvSpPr>
      <dsp:spPr>
        <a:xfrm>
          <a:off x="4976774" y="4456933"/>
          <a:ext cx="4297870" cy="1343084"/>
        </a:xfrm>
        <a:prstGeom prst="rect">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9716" tIns="60960" rIns="60960" bIns="60960" numCol="1" spcCol="1270" anchor="ctr" anchorCtr="0">
          <a:noAutofit/>
        </a:bodyPr>
        <a:lstStyle/>
        <a:p>
          <a:pPr marL="0" lvl="0" indent="0" algn="l" defTabSz="711200">
            <a:lnSpc>
              <a:spcPct val="90000"/>
            </a:lnSpc>
            <a:spcBef>
              <a:spcPct val="0"/>
            </a:spcBef>
            <a:spcAft>
              <a:spcPct val="35000"/>
            </a:spcAft>
            <a:buNone/>
          </a:pPr>
          <a:r>
            <a:rPr lang="hu-HU" sz="1600" b="1" i="0" kern="1200" baseline="0">
              <a:solidFill>
                <a:schemeClr val="tx1"/>
              </a:solidFill>
            </a:rPr>
            <a:t>társadalomtudomány</a:t>
          </a:r>
          <a:br>
            <a:rPr lang="hu-HU" sz="1400" b="1" i="0" kern="1200" baseline="0">
              <a:solidFill>
                <a:schemeClr val="tx1"/>
              </a:solidFill>
            </a:rPr>
          </a:br>
          <a:r>
            <a:rPr lang="hu-HU" sz="1400" b="0" i="0" kern="1200" baseline="0">
              <a:solidFill>
                <a:schemeClr val="tx1"/>
              </a:solidFill>
            </a:rPr>
            <a:t> </a:t>
          </a:r>
          <a:r>
            <a:rPr lang="hu-HU" sz="1000" b="0" i="0" kern="1200" baseline="0">
              <a:solidFill>
                <a:schemeClr val="tx1"/>
              </a:solidFill>
            </a:rPr>
            <a:t>képzési területről a</a:t>
          </a:r>
        </a:p>
        <a:p>
          <a:pPr marL="0" lvl="0" indent="0" algn="l" defTabSz="711200">
            <a:lnSpc>
              <a:spcPct val="90000"/>
            </a:lnSpc>
            <a:spcBef>
              <a:spcPct val="0"/>
            </a:spcBef>
            <a:spcAft>
              <a:spcPct val="35000"/>
            </a:spcAft>
            <a:buNone/>
          </a:pPr>
          <a:r>
            <a:rPr lang="hu-HU" sz="1000" b="0" i="0" kern="1200" baseline="0">
              <a:solidFill>
                <a:schemeClr val="tx1"/>
              </a:solidFill>
            </a:rPr>
            <a:t> szociológia, a</a:t>
          </a:r>
        </a:p>
        <a:p>
          <a:pPr marL="0" lvl="0" indent="0" algn="l" defTabSz="711200">
            <a:lnSpc>
              <a:spcPct val="90000"/>
            </a:lnSpc>
            <a:spcBef>
              <a:spcPct val="0"/>
            </a:spcBef>
            <a:spcAft>
              <a:spcPct val="35000"/>
            </a:spcAft>
            <a:buNone/>
          </a:pPr>
          <a:r>
            <a:rPr lang="hu-HU" sz="1000" b="0" i="0" kern="1200" baseline="0">
              <a:solidFill>
                <a:schemeClr val="tx1"/>
              </a:solidFill>
            </a:rPr>
            <a:t> politológia,</a:t>
          </a:r>
        </a:p>
        <a:p>
          <a:pPr marL="0" lvl="0" indent="0" algn="l" defTabSz="711200">
            <a:lnSpc>
              <a:spcPct val="90000"/>
            </a:lnSpc>
            <a:spcBef>
              <a:spcPct val="0"/>
            </a:spcBef>
            <a:spcAft>
              <a:spcPct val="35000"/>
            </a:spcAft>
            <a:buNone/>
          </a:pPr>
          <a:r>
            <a:rPr lang="hu-HU" sz="1000" b="0" i="0" kern="1200" baseline="0">
              <a:solidFill>
                <a:schemeClr val="tx1"/>
              </a:solidFill>
            </a:rPr>
            <a:t> az informatikus könyvtáros,</a:t>
          </a:r>
        </a:p>
        <a:p>
          <a:pPr marL="0" lvl="0" indent="0" algn="l" defTabSz="711200">
            <a:lnSpc>
              <a:spcPct val="90000"/>
            </a:lnSpc>
            <a:spcBef>
              <a:spcPct val="0"/>
            </a:spcBef>
            <a:spcAft>
              <a:spcPct val="35000"/>
            </a:spcAft>
            <a:buNone/>
          </a:pPr>
          <a:r>
            <a:rPr lang="hu-HU" sz="1000" b="0" i="0" kern="1200" baseline="0">
              <a:solidFill>
                <a:schemeClr val="tx1"/>
              </a:solidFill>
            </a:rPr>
            <a:t> a kulturális antropológia alapképzési szak. </a:t>
          </a:r>
          <a:endParaRPr lang="en-US" sz="1000" kern="1200" dirty="0">
            <a:solidFill>
              <a:schemeClr val="tx1"/>
            </a:solidFill>
          </a:endParaRPr>
        </a:p>
      </dsp:txBody>
      <dsp:txXfrm>
        <a:off x="4976774" y="4456933"/>
        <a:ext cx="4297870" cy="1343084"/>
      </dsp:txXfrm>
    </dsp:sp>
    <dsp:sp modelId="{3B401CA3-FAB9-45AC-BDB1-F2C0823E8EAB}">
      <dsp:nvSpPr>
        <dsp:cNvPr id="0" name=""/>
        <dsp:cNvSpPr/>
      </dsp:nvSpPr>
      <dsp:spPr>
        <a:xfrm>
          <a:off x="4797696" y="4262932"/>
          <a:ext cx="940159" cy="1410238"/>
        </a:xfrm>
        <a:prstGeom prst="rect">
          <a:avLst/>
        </a:prstGeom>
        <a:blipFill>
          <a:blip xmlns:r="http://schemas.openxmlformats.org/officeDocument/2006/relationships" r:embed="rId6">
            <a:duotone>
              <a:schemeClr val="accent4">
                <a:hueOff val="-1693278"/>
                <a:satOff val="9821"/>
                <a:lumOff val="-1307"/>
                <a:alphaOff val="0"/>
                <a:shade val="20000"/>
                <a:satMod val="200000"/>
              </a:schemeClr>
              <a:schemeClr val="accent4">
                <a:hueOff val="-1693278"/>
                <a:satOff val="9821"/>
                <a:lumOff val="-1307"/>
                <a:alphaOff val="0"/>
                <a:tint val="12000"/>
                <a:satMod val="190000"/>
              </a:schemeClr>
            </a:duotone>
            <a:extLst>
              <a:ext uri="{28A0092B-C50C-407E-A947-70E740481C1C}">
                <a14:useLocalDpi xmlns:a14="http://schemas.microsoft.com/office/drawing/2010/main" val="0"/>
              </a:ext>
            </a:extLst>
          </a:blip>
          <a:srcRect/>
          <a:stretch>
            <a:fillRect l="-62000" r="-62000"/>
          </a:stretch>
        </a:blip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4B1A6-F0A3-43A6-B780-BA1B946D9144}">
      <dsp:nvSpPr>
        <dsp:cNvPr id="0" name=""/>
        <dsp:cNvSpPr/>
      </dsp:nvSpPr>
      <dsp:spPr>
        <a:xfrm>
          <a:off x="1370" y="2669"/>
          <a:ext cx="4206416" cy="1284014"/>
        </a:xfrm>
        <a:prstGeom prst="roundRect">
          <a:avLst/>
        </a:prstGeom>
        <a:solidFill>
          <a:schemeClr val="accent5">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hu-HU" sz="1900" kern="1200" dirty="0"/>
            <a:t>kulturális vállalkozások tervezéséhez, szervezéséhez, </a:t>
          </a:r>
          <a:br>
            <a:rPr lang="hu-HU" sz="1900" kern="1200" dirty="0"/>
          </a:br>
          <a:r>
            <a:rPr lang="hu-HU" sz="1900" kern="1200" dirty="0"/>
            <a:t>projekt-tervezéshez és vezetéshez</a:t>
          </a:r>
          <a:endParaRPr lang="en-US" sz="1900" kern="1200" dirty="0"/>
        </a:p>
      </dsp:txBody>
      <dsp:txXfrm>
        <a:off x="64050" y="65349"/>
        <a:ext cx="4081056" cy="1158654"/>
      </dsp:txXfrm>
    </dsp:sp>
    <dsp:sp modelId="{F4BDFD3C-81A9-489E-9615-C9BD0203AB9F}">
      <dsp:nvSpPr>
        <dsp:cNvPr id="0" name=""/>
        <dsp:cNvSpPr/>
      </dsp:nvSpPr>
      <dsp:spPr>
        <a:xfrm>
          <a:off x="1370" y="1350884"/>
          <a:ext cx="4207784" cy="1284014"/>
        </a:xfrm>
        <a:prstGeom prst="roundRect">
          <a:avLst/>
        </a:prstGeom>
        <a:solidFill>
          <a:schemeClr val="accent5">
            <a:hueOff val="2003568"/>
            <a:satOff val="-8793"/>
            <a:lumOff val="2614"/>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hu-HU" sz="1800" kern="1200" dirty="0"/>
            <a:t>igények feltérképezéséhez, </a:t>
          </a:r>
        </a:p>
        <a:p>
          <a:pPr marL="0" lvl="0" indent="0" algn="ctr" defTabSz="800100">
            <a:lnSpc>
              <a:spcPct val="90000"/>
            </a:lnSpc>
            <a:spcBef>
              <a:spcPct val="0"/>
            </a:spcBef>
            <a:spcAft>
              <a:spcPct val="35000"/>
            </a:spcAft>
            <a:buNone/>
          </a:pPr>
          <a:r>
            <a:rPr lang="hu-HU" sz="1800" kern="1200" dirty="0"/>
            <a:t>társadalmi jóllétet segítő kezdeményezésekhez</a:t>
          </a:r>
          <a:endParaRPr lang="en-US" sz="1800" kern="1200" dirty="0"/>
        </a:p>
      </dsp:txBody>
      <dsp:txXfrm>
        <a:off x="64050" y="1413564"/>
        <a:ext cx="4082424" cy="1158654"/>
      </dsp:txXfrm>
    </dsp:sp>
    <dsp:sp modelId="{96D41437-FF0A-4980-A26C-F96092EC732A}">
      <dsp:nvSpPr>
        <dsp:cNvPr id="0" name=""/>
        <dsp:cNvSpPr/>
      </dsp:nvSpPr>
      <dsp:spPr>
        <a:xfrm>
          <a:off x="1370" y="2699099"/>
          <a:ext cx="4126932" cy="1284014"/>
        </a:xfrm>
        <a:prstGeom prst="roundRect">
          <a:avLst/>
        </a:prstGeom>
        <a:solidFill>
          <a:schemeClr val="accent5">
            <a:hueOff val="4007135"/>
            <a:satOff val="-17587"/>
            <a:lumOff val="5229"/>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hu-HU" sz="1700" kern="1200" dirty="0"/>
            <a:t>stratégia-alkotásban való részvételhez, kultúraközvetítéshez</a:t>
          </a:r>
          <a:endParaRPr lang="en-US" sz="1700" kern="1200" dirty="0"/>
        </a:p>
      </dsp:txBody>
      <dsp:txXfrm>
        <a:off x="64050" y="2761779"/>
        <a:ext cx="4001572" cy="1158654"/>
      </dsp:txXfrm>
    </dsp:sp>
    <dsp:sp modelId="{D1C81342-9B47-4841-8F5D-7270E9A0BD42}">
      <dsp:nvSpPr>
        <dsp:cNvPr id="0" name=""/>
        <dsp:cNvSpPr/>
      </dsp:nvSpPr>
      <dsp:spPr>
        <a:xfrm>
          <a:off x="1370" y="4047314"/>
          <a:ext cx="4196477" cy="1284014"/>
        </a:xfrm>
        <a:prstGeom prst="roundRect">
          <a:avLst/>
        </a:prstGeom>
        <a:solidFill>
          <a:schemeClr val="accent5">
            <a:hueOff val="6010703"/>
            <a:satOff val="-26380"/>
            <a:lumOff val="7843"/>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hu-HU" sz="1600" kern="1200" dirty="0"/>
            <a:t>[önmenedzseléshez, kutatáshoz, vagy akár önálló vállalkozás tervezéséhez, </a:t>
          </a:r>
          <a:r>
            <a:rPr lang="hu-HU" sz="1600" kern="1200" dirty="0" err="1"/>
            <a:t>StartUp</a:t>
          </a:r>
          <a:r>
            <a:rPr lang="hu-HU" sz="1600" kern="1200" dirty="0"/>
            <a:t> támogatással] </a:t>
          </a:r>
        </a:p>
      </dsp:txBody>
      <dsp:txXfrm>
        <a:off x="64050" y="4109994"/>
        <a:ext cx="4071117" cy="1158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06F08-A65F-468B-A66E-506A6681523D}">
      <dsp:nvSpPr>
        <dsp:cNvPr id="0" name=""/>
        <dsp:cNvSpPr/>
      </dsp:nvSpPr>
      <dsp:spPr>
        <a:xfrm>
          <a:off x="0" y="245489"/>
          <a:ext cx="7293610" cy="378000"/>
        </a:xfrm>
        <a:prstGeom prst="rect">
          <a:avLst/>
        </a:prstGeom>
        <a:solidFill>
          <a:schemeClr val="lt1">
            <a:alpha val="90000"/>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A52853-4FAF-4F61-8A91-7AA5707D20F5}">
      <dsp:nvSpPr>
        <dsp:cNvPr id="0" name=""/>
        <dsp:cNvSpPr/>
      </dsp:nvSpPr>
      <dsp:spPr>
        <a:xfrm>
          <a:off x="364680" y="24089"/>
          <a:ext cx="5105527" cy="442800"/>
        </a:xfrm>
        <a:prstGeom prst="round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77" tIns="0" rIns="192977" bIns="0" numCol="1" spcCol="1270" anchor="ctr" anchorCtr="0">
          <a:noAutofit/>
        </a:bodyPr>
        <a:lstStyle/>
        <a:p>
          <a:pPr marL="0" lvl="0" indent="0" algn="l" defTabSz="711200">
            <a:lnSpc>
              <a:spcPct val="90000"/>
            </a:lnSpc>
            <a:spcBef>
              <a:spcPct val="0"/>
            </a:spcBef>
            <a:spcAft>
              <a:spcPct val="35000"/>
            </a:spcAft>
            <a:buNone/>
          </a:pPr>
          <a:r>
            <a:rPr lang="hu-HU" sz="1600" kern="1200"/>
            <a:t>Eredeti végzettségének megfelelő munkahelyen extra tudással – karrierépítési lehetőséggel</a:t>
          </a:r>
          <a:endParaRPr lang="en-US" sz="1600" kern="1200" dirty="0"/>
        </a:p>
      </dsp:txBody>
      <dsp:txXfrm>
        <a:off x="386296" y="45705"/>
        <a:ext cx="5062295" cy="399568"/>
      </dsp:txXfrm>
    </dsp:sp>
    <dsp:sp modelId="{298625E7-F942-4DA4-8EC5-7E87E10C7C02}">
      <dsp:nvSpPr>
        <dsp:cNvPr id="0" name=""/>
        <dsp:cNvSpPr/>
      </dsp:nvSpPr>
      <dsp:spPr>
        <a:xfrm>
          <a:off x="0" y="925889"/>
          <a:ext cx="7293610" cy="874125"/>
        </a:xfrm>
        <a:prstGeom prst="rect">
          <a:avLst/>
        </a:prstGeom>
        <a:solidFill>
          <a:schemeClr val="lt1">
            <a:alpha val="90000"/>
            <a:hueOff val="0"/>
            <a:satOff val="0"/>
            <a:lumOff val="0"/>
            <a:alphaOff val="0"/>
          </a:schemeClr>
        </a:solidFill>
        <a:ln w="10795" cap="flat" cmpd="sng" algn="ctr">
          <a:solidFill>
            <a:schemeClr val="accent5">
              <a:hueOff val="1202141"/>
              <a:satOff val="-5276"/>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6065" tIns="312420" rIns="566065" bIns="113792" numCol="1" spcCol="1270" anchor="t" anchorCtr="0">
          <a:noAutofit/>
        </a:bodyPr>
        <a:lstStyle/>
        <a:p>
          <a:pPr marL="171450" lvl="1" indent="-171450" algn="l" defTabSz="711200">
            <a:lnSpc>
              <a:spcPct val="90000"/>
            </a:lnSpc>
            <a:spcBef>
              <a:spcPct val="0"/>
            </a:spcBef>
            <a:spcAft>
              <a:spcPct val="15000"/>
            </a:spcAft>
            <a:buChar char="•"/>
          </a:pPr>
          <a:r>
            <a:rPr lang="hu-HU" sz="1600" kern="1200"/>
            <a:t>közművelődés (</a:t>
          </a:r>
          <a:r>
            <a:rPr lang="hu-HU" sz="1600" i="1" u="sng" kern="1200"/>
            <a:t>állami, piaci és nonprofit</a:t>
          </a:r>
          <a:r>
            <a:rPr lang="hu-HU" sz="1600" kern="1200"/>
            <a:t>) intézményeiben, szervezeteiben. </a:t>
          </a:r>
          <a:endParaRPr lang="en-US" sz="1600" kern="1200" dirty="0"/>
        </a:p>
      </dsp:txBody>
      <dsp:txXfrm>
        <a:off x="0" y="925889"/>
        <a:ext cx="7293610" cy="874125"/>
      </dsp:txXfrm>
    </dsp:sp>
    <dsp:sp modelId="{2728C1CC-BCEB-4421-975F-54E099E1E927}">
      <dsp:nvSpPr>
        <dsp:cNvPr id="0" name=""/>
        <dsp:cNvSpPr/>
      </dsp:nvSpPr>
      <dsp:spPr>
        <a:xfrm>
          <a:off x="364680" y="704489"/>
          <a:ext cx="5105527" cy="442800"/>
        </a:xfrm>
        <a:prstGeom prst="roundRect">
          <a:avLst/>
        </a:prstGeom>
        <a:solidFill>
          <a:schemeClr val="accent5">
            <a:hueOff val="1202141"/>
            <a:satOff val="-5276"/>
            <a:lumOff val="156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77" tIns="0" rIns="192977" bIns="0" numCol="1" spcCol="1270" anchor="ctr" anchorCtr="0">
          <a:noAutofit/>
        </a:bodyPr>
        <a:lstStyle/>
        <a:p>
          <a:pPr marL="0" lvl="0" indent="0" algn="l" defTabSz="711200">
            <a:lnSpc>
              <a:spcPct val="90000"/>
            </a:lnSpc>
            <a:spcBef>
              <a:spcPct val="0"/>
            </a:spcBef>
            <a:spcAft>
              <a:spcPct val="35000"/>
            </a:spcAft>
            <a:buNone/>
          </a:pPr>
          <a:r>
            <a:rPr lang="hu-HU" sz="1600" kern="1200"/>
            <a:t>Magyar és nemzetközi kultúra és kultúraközvetítés, különösen a</a:t>
          </a:r>
          <a:endParaRPr lang="en-US" sz="1600" kern="1200" dirty="0"/>
        </a:p>
      </dsp:txBody>
      <dsp:txXfrm>
        <a:off x="386296" y="726105"/>
        <a:ext cx="5062295" cy="399568"/>
      </dsp:txXfrm>
    </dsp:sp>
    <dsp:sp modelId="{63A9FDE7-9419-4C4D-A704-866CFA0DB3CE}">
      <dsp:nvSpPr>
        <dsp:cNvPr id="0" name=""/>
        <dsp:cNvSpPr/>
      </dsp:nvSpPr>
      <dsp:spPr>
        <a:xfrm>
          <a:off x="0" y="2102414"/>
          <a:ext cx="7293610" cy="874125"/>
        </a:xfrm>
        <a:prstGeom prst="rect">
          <a:avLst/>
        </a:prstGeom>
        <a:solidFill>
          <a:schemeClr val="lt1">
            <a:alpha val="90000"/>
            <a:hueOff val="0"/>
            <a:satOff val="0"/>
            <a:lumOff val="0"/>
            <a:alphaOff val="0"/>
          </a:schemeClr>
        </a:solidFill>
        <a:ln w="10795" cap="flat" cmpd="sng" algn="ctr">
          <a:solidFill>
            <a:schemeClr val="accent5">
              <a:hueOff val="2404281"/>
              <a:satOff val="-10552"/>
              <a:lumOff val="3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6065" tIns="312420" rIns="566065" bIns="113792" numCol="1" spcCol="1270" anchor="t" anchorCtr="0">
          <a:noAutofit/>
        </a:bodyPr>
        <a:lstStyle/>
        <a:p>
          <a:pPr marL="171450" lvl="1" indent="-171450" algn="l" defTabSz="711200">
            <a:lnSpc>
              <a:spcPct val="90000"/>
            </a:lnSpc>
            <a:spcBef>
              <a:spcPct val="0"/>
            </a:spcBef>
            <a:spcAft>
              <a:spcPct val="15000"/>
            </a:spcAft>
            <a:buChar char="•"/>
          </a:pPr>
          <a:r>
            <a:rPr lang="hu-HU" sz="1600" kern="1200"/>
            <a:t>kisebbségi esélyegyenlőségi, érdekartikulációs, érdekérvényesítési és érdekvédelmi szervezetekben </a:t>
          </a:r>
          <a:endParaRPr lang="en-US" sz="1600" kern="1200" dirty="0"/>
        </a:p>
      </dsp:txBody>
      <dsp:txXfrm>
        <a:off x="0" y="2102414"/>
        <a:ext cx="7293610" cy="874125"/>
      </dsp:txXfrm>
    </dsp:sp>
    <dsp:sp modelId="{0C0B6672-834B-4157-AB59-4B7F5FC28114}">
      <dsp:nvSpPr>
        <dsp:cNvPr id="0" name=""/>
        <dsp:cNvSpPr/>
      </dsp:nvSpPr>
      <dsp:spPr>
        <a:xfrm>
          <a:off x="364680" y="1881014"/>
          <a:ext cx="5105527" cy="442800"/>
        </a:xfrm>
        <a:prstGeom prst="roundRect">
          <a:avLst/>
        </a:prstGeom>
        <a:solidFill>
          <a:schemeClr val="accent5">
            <a:hueOff val="2404281"/>
            <a:satOff val="-10552"/>
            <a:lumOff val="313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77" tIns="0" rIns="192977" bIns="0" numCol="1" spcCol="1270" anchor="ctr" anchorCtr="0">
          <a:noAutofit/>
        </a:bodyPr>
        <a:lstStyle/>
        <a:p>
          <a:pPr marL="0" lvl="0" indent="0" algn="l" defTabSz="711200">
            <a:lnSpc>
              <a:spcPct val="90000"/>
            </a:lnSpc>
            <a:spcBef>
              <a:spcPct val="0"/>
            </a:spcBef>
            <a:spcAft>
              <a:spcPct val="35000"/>
            </a:spcAft>
            <a:buNone/>
          </a:pPr>
          <a:r>
            <a:rPr lang="hu-HU" sz="1600" kern="1200"/>
            <a:t>Hagyományos és új típusú civil társadalmi kezdeményezésekben,</a:t>
          </a:r>
          <a:endParaRPr lang="en-US" sz="1600" kern="1200"/>
        </a:p>
      </dsp:txBody>
      <dsp:txXfrm>
        <a:off x="386296" y="1902630"/>
        <a:ext cx="5062295" cy="399568"/>
      </dsp:txXfrm>
    </dsp:sp>
    <dsp:sp modelId="{327CBE9C-41D8-419D-9820-0FD6CA10AB1C}">
      <dsp:nvSpPr>
        <dsp:cNvPr id="0" name=""/>
        <dsp:cNvSpPr/>
      </dsp:nvSpPr>
      <dsp:spPr>
        <a:xfrm>
          <a:off x="0" y="3278939"/>
          <a:ext cx="7293610" cy="378000"/>
        </a:xfrm>
        <a:prstGeom prst="rect">
          <a:avLst/>
        </a:prstGeom>
        <a:solidFill>
          <a:schemeClr val="lt1">
            <a:alpha val="90000"/>
            <a:hueOff val="0"/>
            <a:satOff val="0"/>
            <a:lumOff val="0"/>
            <a:alphaOff val="0"/>
          </a:schemeClr>
        </a:solidFill>
        <a:ln w="10795" cap="flat" cmpd="sng" algn="ctr">
          <a:solidFill>
            <a:schemeClr val="accent5">
              <a:hueOff val="3606422"/>
              <a:satOff val="-15828"/>
              <a:lumOff val="4706"/>
              <a:alphaOff val="0"/>
            </a:schemeClr>
          </a:solidFill>
          <a:prstDash val="solid"/>
        </a:ln>
        <a:effectLst/>
      </dsp:spPr>
      <dsp:style>
        <a:lnRef idx="2">
          <a:scrgbClr r="0" g="0" b="0"/>
        </a:lnRef>
        <a:fillRef idx="1">
          <a:scrgbClr r="0" g="0" b="0"/>
        </a:fillRef>
        <a:effectRef idx="0">
          <a:scrgbClr r="0" g="0" b="0"/>
        </a:effectRef>
        <a:fontRef idx="minor"/>
      </dsp:style>
    </dsp:sp>
    <dsp:sp modelId="{8533D554-C6D8-43A6-B82E-730C75921FBF}">
      <dsp:nvSpPr>
        <dsp:cNvPr id="0" name=""/>
        <dsp:cNvSpPr/>
      </dsp:nvSpPr>
      <dsp:spPr>
        <a:xfrm>
          <a:off x="364680" y="3057539"/>
          <a:ext cx="5105527" cy="442800"/>
        </a:xfrm>
        <a:prstGeom prst="roundRect">
          <a:avLst/>
        </a:prstGeom>
        <a:solidFill>
          <a:schemeClr val="accent5">
            <a:hueOff val="3606422"/>
            <a:satOff val="-15828"/>
            <a:lumOff val="470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77" tIns="0" rIns="192977" bIns="0" numCol="1" spcCol="1270" anchor="ctr" anchorCtr="0">
          <a:noAutofit/>
        </a:bodyPr>
        <a:lstStyle/>
        <a:p>
          <a:pPr marL="0" lvl="0" indent="0" algn="l" defTabSz="711200">
            <a:lnSpc>
              <a:spcPct val="90000"/>
            </a:lnSpc>
            <a:spcBef>
              <a:spcPct val="0"/>
            </a:spcBef>
            <a:spcAft>
              <a:spcPct val="35000"/>
            </a:spcAft>
            <a:buNone/>
          </a:pPr>
          <a:r>
            <a:rPr lang="hu-HU" sz="1600" kern="1200"/>
            <a:t>Helyi, regionális, nemzeti és globális szintű társadalomfejlesztési programokban.</a:t>
          </a:r>
          <a:endParaRPr lang="en-US" sz="1600" kern="1200" dirty="0"/>
        </a:p>
      </dsp:txBody>
      <dsp:txXfrm>
        <a:off x="386296" y="3079155"/>
        <a:ext cx="5062295" cy="399568"/>
      </dsp:txXfrm>
    </dsp:sp>
    <dsp:sp modelId="{326E12FC-A6CE-40D6-98A8-340DF02046FC}">
      <dsp:nvSpPr>
        <dsp:cNvPr id="0" name=""/>
        <dsp:cNvSpPr/>
      </dsp:nvSpPr>
      <dsp:spPr>
        <a:xfrm>
          <a:off x="0" y="3959339"/>
          <a:ext cx="7293610" cy="378000"/>
        </a:xfrm>
        <a:prstGeom prst="rect">
          <a:avLst/>
        </a:prstGeom>
        <a:solidFill>
          <a:schemeClr val="lt1">
            <a:alpha val="90000"/>
            <a:hueOff val="0"/>
            <a:satOff val="0"/>
            <a:lumOff val="0"/>
            <a:alphaOff val="0"/>
          </a:schemeClr>
        </a:solidFill>
        <a:ln w="10795" cap="flat" cmpd="sng" algn="ctr">
          <a:solidFill>
            <a:schemeClr val="accent5">
              <a:hueOff val="4808562"/>
              <a:satOff val="-21104"/>
              <a:lumOff val="6274"/>
              <a:alphaOff val="0"/>
            </a:schemeClr>
          </a:solidFill>
          <a:prstDash val="solid"/>
        </a:ln>
        <a:effectLst/>
      </dsp:spPr>
      <dsp:style>
        <a:lnRef idx="2">
          <a:scrgbClr r="0" g="0" b="0"/>
        </a:lnRef>
        <a:fillRef idx="1">
          <a:scrgbClr r="0" g="0" b="0"/>
        </a:fillRef>
        <a:effectRef idx="0">
          <a:scrgbClr r="0" g="0" b="0"/>
        </a:effectRef>
        <a:fontRef idx="minor"/>
      </dsp:style>
    </dsp:sp>
    <dsp:sp modelId="{E39A6331-F5F7-4D41-B223-BA5F70C43BEC}">
      <dsp:nvSpPr>
        <dsp:cNvPr id="0" name=""/>
        <dsp:cNvSpPr/>
      </dsp:nvSpPr>
      <dsp:spPr>
        <a:xfrm>
          <a:off x="364680" y="3737939"/>
          <a:ext cx="5105527" cy="442800"/>
        </a:xfrm>
        <a:prstGeom prst="roundRect">
          <a:avLst/>
        </a:prstGeom>
        <a:solidFill>
          <a:schemeClr val="accent5">
            <a:hueOff val="4808562"/>
            <a:satOff val="-21104"/>
            <a:lumOff val="627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77" tIns="0" rIns="192977" bIns="0" numCol="1" spcCol="1270" anchor="ctr" anchorCtr="0">
          <a:noAutofit/>
        </a:bodyPr>
        <a:lstStyle/>
        <a:p>
          <a:pPr marL="0" lvl="0" indent="0" algn="l" defTabSz="711200">
            <a:lnSpc>
              <a:spcPct val="90000"/>
            </a:lnSpc>
            <a:spcBef>
              <a:spcPct val="0"/>
            </a:spcBef>
            <a:spcAft>
              <a:spcPct val="35000"/>
            </a:spcAft>
            <a:buNone/>
          </a:pPr>
          <a:r>
            <a:rPr lang="hu-HU" sz="1600" kern="1200"/>
            <a:t>Önálló oktatási vagy kulturális vállalkozás indítása – StartUp programban való részvétel </a:t>
          </a:r>
          <a:endParaRPr lang="en-US" sz="1600" kern="1200" dirty="0"/>
        </a:p>
      </dsp:txBody>
      <dsp:txXfrm>
        <a:off x="386296" y="3759555"/>
        <a:ext cx="5062295" cy="399568"/>
      </dsp:txXfrm>
    </dsp:sp>
    <dsp:sp modelId="{035A875C-66D0-4734-9B43-8930C66CDEC7}">
      <dsp:nvSpPr>
        <dsp:cNvPr id="0" name=""/>
        <dsp:cNvSpPr/>
      </dsp:nvSpPr>
      <dsp:spPr>
        <a:xfrm>
          <a:off x="0" y="4639739"/>
          <a:ext cx="7293610" cy="378000"/>
        </a:xfrm>
        <a:prstGeom prst="rect">
          <a:avLst/>
        </a:prstGeom>
        <a:solidFill>
          <a:schemeClr val="lt1">
            <a:alpha val="90000"/>
            <a:hueOff val="0"/>
            <a:satOff val="0"/>
            <a:lumOff val="0"/>
            <a:alphaOff val="0"/>
          </a:schemeClr>
        </a:solidFill>
        <a:ln w="10795" cap="flat" cmpd="sng" algn="ctr">
          <a:solidFill>
            <a:schemeClr val="accent5">
              <a:hueOff val="6010703"/>
              <a:satOff val="-26380"/>
              <a:lumOff val="7843"/>
              <a:alphaOff val="0"/>
            </a:schemeClr>
          </a:solidFill>
          <a:prstDash val="solid"/>
        </a:ln>
        <a:effectLst/>
      </dsp:spPr>
      <dsp:style>
        <a:lnRef idx="2">
          <a:scrgbClr r="0" g="0" b="0"/>
        </a:lnRef>
        <a:fillRef idx="1">
          <a:scrgbClr r="0" g="0" b="0"/>
        </a:fillRef>
        <a:effectRef idx="0">
          <a:scrgbClr r="0" g="0" b="0"/>
        </a:effectRef>
        <a:fontRef idx="minor"/>
      </dsp:style>
    </dsp:sp>
    <dsp:sp modelId="{D57CFB95-545E-4913-B9A8-5B6F53D2D388}">
      <dsp:nvSpPr>
        <dsp:cNvPr id="0" name=""/>
        <dsp:cNvSpPr/>
      </dsp:nvSpPr>
      <dsp:spPr>
        <a:xfrm>
          <a:off x="364680" y="4418339"/>
          <a:ext cx="5105527" cy="442800"/>
        </a:xfrm>
        <a:prstGeom prst="roundRect">
          <a:avLst/>
        </a:prstGeom>
        <a:solidFill>
          <a:schemeClr val="accent5">
            <a:hueOff val="6010703"/>
            <a:satOff val="-26380"/>
            <a:lumOff val="784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977" tIns="0" rIns="192977" bIns="0" numCol="1" spcCol="1270" anchor="ctr" anchorCtr="0">
          <a:noAutofit/>
        </a:bodyPr>
        <a:lstStyle/>
        <a:p>
          <a:pPr marL="0" lvl="0" indent="0" algn="l" defTabSz="711200">
            <a:lnSpc>
              <a:spcPct val="90000"/>
            </a:lnSpc>
            <a:spcBef>
              <a:spcPct val="0"/>
            </a:spcBef>
            <a:spcAft>
              <a:spcPct val="35000"/>
            </a:spcAft>
            <a:buNone/>
          </a:pPr>
          <a:r>
            <a:rPr lang="hu-HU" sz="1600" kern="1200"/>
            <a:t>LLL – doktori képzés </a:t>
          </a:r>
          <a:endParaRPr lang="en-US" sz="1600" kern="1200" dirty="0"/>
        </a:p>
      </dsp:txBody>
      <dsp:txXfrm>
        <a:off x="386296" y="4439955"/>
        <a:ext cx="5062295"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69046-F1B4-4190-839B-4AC8B4C7CFEC}">
      <dsp:nvSpPr>
        <dsp:cNvPr id="0" name=""/>
        <dsp:cNvSpPr/>
      </dsp:nvSpPr>
      <dsp:spPr>
        <a:xfrm>
          <a:off x="3401536" y="2304573"/>
          <a:ext cx="2816701" cy="2816701"/>
        </a:xfrm>
        <a:prstGeom prst="gear9">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u-HU" sz="1800" kern="1200" dirty="0"/>
            <a:t>Szituációra épülő szabad beszélgetés</a:t>
          </a:r>
        </a:p>
      </dsp:txBody>
      <dsp:txXfrm>
        <a:off x="3967818" y="2964372"/>
        <a:ext cx="1684137" cy="1447842"/>
      </dsp:txXfrm>
    </dsp:sp>
    <dsp:sp modelId="{680CC292-599A-41C1-AA27-6069F7A110E6}">
      <dsp:nvSpPr>
        <dsp:cNvPr id="0" name=""/>
        <dsp:cNvSpPr/>
      </dsp:nvSpPr>
      <dsp:spPr>
        <a:xfrm>
          <a:off x="1762728" y="1638808"/>
          <a:ext cx="2048510" cy="2048510"/>
        </a:xfrm>
        <a:prstGeom prst="gear6">
          <a:avLst/>
        </a:prstGeom>
        <a:solidFill>
          <a:schemeClr val="accent5">
            <a:hueOff val="3005351"/>
            <a:satOff val="-13190"/>
            <a:lumOff val="392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u-HU" sz="1800" kern="1200" dirty="0"/>
            <a:t>Szituáció-választás indoklása</a:t>
          </a:r>
        </a:p>
      </dsp:txBody>
      <dsp:txXfrm>
        <a:off x="2278447" y="2157644"/>
        <a:ext cx="1017072" cy="1010838"/>
      </dsp:txXfrm>
    </dsp:sp>
    <dsp:sp modelId="{E82DB2E4-3C3C-4C7C-8853-556139DF705E}">
      <dsp:nvSpPr>
        <dsp:cNvPr id="0" name=""/>
        <dsp:cNvSpPr/>
      </dsp:nvSpPr>
      <dsp:spPr>
        <a:xfrm rot="20700000">
          <a:off x="2910102" y="225545"/>
          <a:ext cx="2007121" cy="2007121"/>
        </a:xfrm>
        <a:prstGeom prst="gear6">
          <a:avLst/>
        </a:prstGeom>
        <a:solidFill>
          <a:schemeClr val="accent5">
            <a:hueOff val="6010703"/>
            <a:satOff val="-26380"/>
            <a:lumOff val="784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u-HU" sz="1800" kern="1200" dirty="0"/>
            <a:t>Személyes szakmai háttér és motiváció</a:t>
          </a:r>
        </a:p>
      </dsp:txBody>
      <dsp:txXfrm rot="-20700000">
        <a:off x="3350323" y="665765"/>
        <a:ext cx="1126680" cy="1126680"/>
      </dsp:txXfrm>
    </dsp:sp>
    <dsp:sp modelId="{F1697F0F-31EF-443A-B8B6-262A8A6A28E8}">
      <dsp:nvSpPr>
        <dsp:cNvPr id="0" name=""/>
        <dsp:cNvSpPr/>
      </dsp:nvSpPr>
      <dsp:spPr>
        <a:xfrm>
          <a:off x="3195261" y="1873649"/>
          <a:ext cx="3605377" cy="3605377"/>
        </a:xfrm>
        <a:prstGeom prst="circularArrow">
          <a:avLst>
            <a:gd name="adj1" fmla="val 4687"/>
            <a:gd name="adj2" fmla="val 299029"/>
            <a:gd name="adj3" fmla="val 2534601"/>
            <a:gd name="adj4" fmla="val 15822121"/>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C143DC-AB11-4ED3-BA84-84DD0B352913}">
      <dsp:nvSpPr>
        <dsp:cNvPr id="0" name=""/>
        <dsp:cNvSpPr/>
      </dsp:nvSpPr>
      <dsp:spPr>
        <a:xfrm>
          <a:off x="1399941" y="1181572"/>
          <a:ext cx="2619532" cy="2619532"/>
        </a:xfrm>
        <a:prstGeom prst="leftCircularArrow">
          <a:avLst>
            <a:gd name="adj1" fmla="val 6452"/>
            <a:gd name="adj2" fmla="val 429999"/>
            <a:gd name="adj3" fmla="val 10489124"/>
            <a:gd name="adj4" fmla="val 14837806"/>
            <a:gd name="adj5" fmla="val 7527"/>
          </a:avLst>
        </a:prstGeom>
        <a:solidFill>
          <a:schemeClr val="accent5">
            <a:hueOff val="3005351"/>
            <a:satOff val="-13190"/>
            <a:lumOff val="39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105226-B794-4787-B172-41219DC1F3C0}">
      <dsp:nvSpPr>
        <dsp:cNvPr id="0" name=""/>
        <dsp:cNvSpPr/>
      </dsp:nvSpPr>
      <dsp:spPr>
        <a:xfrm>
          <a:off x="2445834" y="-218068"/>
          <a:ext cx="2824383" cy="2824383"/>
        </a:xfrm>
        <a:prstGeom prst="circularArrow">
          <a:avLst>
            <a:gd name="adj1" fmla="val 5984"/>
            <a:gd name="adj2" fmla="val 394124"/>
            <a:gd name="adj3" fmla="val 13313824"/>
            <a:gd name="adj4" fmla="val 10508221"/>
            <a:gd name="adj5" fmla="val 6981"/>
          </a:avLst>
        </a:prstGeom>
        <a:solidFill>
          <a:schemeClr val="accent5">
            <a:hueOff val="6010703"/>
            <a:satOff val="-26380"/>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9FDA2-1995-47F7-8082-CDA475B7AD96}">
      <dsp:nvSpPr>
        <dsp:cNvPr id="0" name=""/>
        <dsp:cNvSpPr/>
      </dsp:nvSpPr>
      <dsp:spPr>
        <a:xfrm rot="16200000">
          <a:off x="-2327042" y="3327277"/>
          <a:ext cx="5212807" cy="41615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67027" bIns="0" numCol="1" spcCol="1270" anchor="t" anchorCtr="0">
          <a:noAutofit/>
        </a:bodyPr>
        <a:lstStyle/>
        <a:p>
          <a:pPr marL="0" lvl="0" indent="0" algn="r" defTabSz="533400">
            <a:lnSpc>
              <a:spcPct val="90000"/>
            </a:lnSpc>
            <a:spcBef>
              <a:spcPct val="0"/>
            </a:spcBef>
            <a:spcAft>
              <a:spcPct val="35000"/>
            </a:spcAft>
            <a:buNone/>
          </a:pPr>
          <a:r>
            <a:rPr lang="hu-HU" sz="1200" b="1" kern="1200" dirty="0">
              <a:solidFill>
                <a:schemeClr val="bg1"/>
              </a:solidFill>
            </a:rPr>
            <a:t>Tartalma</a:t>
          </a:r>
        </a:p>
      </dsp:txBody>
      <dsp:txXfrm>
        <a:off x="-2327042" y="3327277"/>
        <a:ext cx="5212807" cy="416156"/>
      </dsp:txXfrm>
    </dsp:sp>
    <dsp:sp modelId="{2AFB15F9-D463-4555-9CA9-0F16C682DDDD}">
      <dsp:nvSpPr>
        <dsp:cNvPr id="0" name=""/>
        <dsp:cNvSpPr/>
      </dsp:nvSpPr>
      <dsp:spPr>
        <a:xfrm>
          <a:off x="537769" y="719449"/>
          <a:ext cx="2072900" cy="5536210"/>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367027" rIns="85344" bIns="85344" numCol="1" spcCol="1270" anchor="t" anchorCtr="0">
          <a:noAutofit/>
        </a:bodyPr>
        <a:lstStyle/>
        <a:p>
          <a:pPr marL="0" lvl="1" indent="-216000" algn="l" defTabSz="533400">
            <a:lnSpc>
              <a:spcPct val="100000"/>
            </a:lnSpc>
            <a:spcBef>
              <a:spcPct val="0"/>
            </a:spcBef>
            <a:spcAft>
              <a:spcPts val="600"/>
            </a:spcAft>
            <a:buNone/>
          </a:pPr>
          <a:r>
            <a:rPr lang="hu-HU" sz="1200" kern="1200" dirty="0">
              <a:solidFill>
                <a:schemeClr val="tx1"/>
              </a:solidFill>
            </a:rPr>
            <a:t>Klasszikus és modern, </a:t>
          </a:r>
          <a:r>
            <a:rPr lang="hu-HU" sz="1200" b="1" kern="1200" dirty="0">
              <a:solidFill>
                <a:schemeClr val="tx1"/>
              </a:solidFill>
            </a:rPr>
            <a:t>gyakorlatorientált tananyag</a:t>
          </a:r>
        </a:p>
        <a:p>
          <a:pPr marL="0" marR="0" lvl="0" indent="-216000" algn="r" defTabSz="914400" eaLnBrk="1" fontAlgn="auto" latinLnBrk="0" hangingPunct="1">
            <a:lnSpc>
              <a:spcPct val="100000"/>
            </a:lnSpc>
            <a:spcBef>
              <a:spcPct val="0"/>
            </a:spcBef>
            <a:spcAft>
              <a:spcPts val="600"/>
            </a:spcAft>
            <a:buClrTx/>
            <a:buSzTx/>
            <a:buFont typeface="Arial" panose="020B0604020202020204" pitchFamily="34" charset="0"/>
            <a:buChar char="•"/>
            <a:tabLst/>
            <a:defRPr/>
          </a:pPr>
          <a:r>
            <a:rPr lang="hu-HU" sz="1200" kern="1200" dirty="0">
              <a:solidFill>
                <a:schemeClr val="tx1"/>
              </a:solidFill>
            </a:rPr>
            <a:t> Kulturális alapismeretek</a:t>
          </a:r>
        </a:p>
        <a:p>
          <a:pPr marL="0" lvl="2" indent="-216000" algn="r" defTabSz="533400">
            <a:lnSpc>
              <a:spcPct val="100000"/>
            </a:lnSpc>
            <a:spcBef>
              <a:spcPct val="0"/>
            </a:spcBef>
            <a:spcAft>
              <a:spcPts val="600"/>
            </a:spcAft>
            <a:buFont typeface="Arial" panose="020B0604020202020204" pitchFamily="34" charset="0"/>
            <a:buChar char="•"/>
          </a:pPr>
          <a:r>
            <a:rPr lang="hu-HU" sz="1200" kern="1200" dirty="0">
              <a:solidFill>
                <a:schemeClr val="tx1"/>
              </a:solidFill>
            </a:rPr>
            <a:t>Mediáció</a:t>
          </a:r>
        </a:p>
        <a:p>
          <a:pPr marL="0" lvl="2" indent="-216000" algn="r" defTabSz="533400">
            <a:lnSpc>
              <a:spcPct val="100000"/>
            </a:lnSpc>
            <a:spcBef>
              <a:spcPct val="0"/>
            </a:spcBef>
            <a:spcAft>
              <a:spcPts val="600"/>
            </a:spcAft>
            <a:buChar char="•"/>
          </a:pPr>
          <a:r>
            <a:rPr lang="hu-HU" sz="1200" kern="1200" dirty="0">
              <a:solidFill>
                <a:schemeClr val="tx1"/>
              </a:solidFill>
            </a:rPr>
            <a:t>Minőségfejlesztés</a:t>
          </a:r>
        </a:p>
        <a:p>
          <a:pPr marL="0" lvl="2" indent="-216000" algn="r" defTabSz="533400">
            <a:lnSpc>
              <a:spcPct val="100000"/>
            </a:lnSpc>
            <a:spcBef>
              <a:spcPct val="0"/>
            </a:spcBef>
            <a:spcAft>
              <a:spcPts val="600"/>
            </a:spcAft>
            <a:buChar char="•"/>
          </a:pPr>
          <a:r>
            <a:rPr lang="hu-HU" sz="1200" kern="1200" dirty="0">
              <a:solidFill>
                <a:schemeClr val="tx1"/>
              </a:solidFill>
            </a:rPr>
            <a:t>Kommunikáció</a:t>
          </a:r>
        </a:p>
        <a:p>
          <a:pPr marL="0" lvl="2" indent="-216000" algn="r" defTabSz="533400">
            <a:lnSpc>
              <a:spcPct val="100000"/>
            </a:lnSpc>
            <a:spcBef>
              <a:spcPct val="0"/>
            </a:spcBef>
            <a:spcAft>
              <a:spcPts val="600"/>
            </a:spcAft>
            <a:buChar char="•"/>
          </a:pPr>
          <a:r>
            <a:rPr lang="hu-HU" sz="1200" kern="1200" dirty="0">
              <a:solidFill>
                <a:schemeClr val="tx1"/>
              </a:solidFill>
            </a:rPr>
            <a:t>Vállalkozói alapismeretek</a:t>
          </a:r>
        </a:p>
        <a:p>
          <a:pPr marL="0" lvl="2" indent="-216000" algn="r" defTabSz="533400">
            <a:lnSpc>
              <a:spcPct val="100000"/>
            </a:lnSpc>
            <a:spcBef>
              <a:spcPct val="0"/>
            </a:spcBef>
            <a:spcAft>
              <a:spcPts val="600"/>
            </a:spcAft>
            <a:buChar char="•"/>
          </a:pPr>
          <a:r>
            <a:rPr lang="hu-HU" sz="1200" kern="1200" dirty="0">
              <a:solidFill>
                <a:schemeClr val="tx1"/>
              </a:solidFill>
            </a:rPr>
            <a:t>Pályázatírás</a:t>
          </a:r>
        </a:p>
        <a:p>
          <a:pPr marL="0" lvl="2" indent="-216000" algn="r" defTabSz="533400">
            <a:lnSpc>
              <a:spcPct val="100000"/>
            </a:lnSpc>
            <a:spcBef>
              <a:spcPct val="0"/>
            </a:spcBef>
            <a:spcAft>
              <a:spcPts val="600"/>
            </a:spcAft>
            <a:buChar char="•"/>
          </a:pPr>
          <a:r>
            <a:rPr lang="hu-HU" sz="1200" kern="1200" dirty="0">
              <a:solidFill>
                <a:schemeClr val="tx1"/>
              </a:solidFill>
            </a:rPr>
            <a:t>Rendezvényszervezés</a:t>
          </a:r>
        </a:p>
        <a:p>
          <a:pPr marL="0" lvl="1" indent="-216000" algn="l" defTabSz="533400">
            <a:lnSpc>
              <a:spcPct val="100000"/>
            </a:lnSpc>
            <a:spcBef>
              <a:spcPct val="0"/>
            </a:spcBef>
            <a:spcAft>
              <a:spcPts val="600"/>
            </a:spcAft>
            <a:buNone/>
          </a:pPr>
          <a:endParaRPr lang="hu-HU" sz="1200" kern="1200" dirty="0">
            <a:solidFill>
              <a:schemeClr val="tx1"/>
            </a:solidFill>
          </a:endParaRPr>
        </a:p>
        <a:p>
          <a:pPr marL="0" lvl="1" indent="-216000" algn="l" defTabSz="533400">
            <a:lnSpc>
              <a:spcPct val="100000"/>
            </a:lnSpc>
            <a:spcBef>
              <a:spcPct val="0"/>
            </a:spcBef>
            <a:spcAft>
              <a:spcPts val="600"/>
            </a:spcAft>
            <a:buNone/>
          </a:pPr>
          <a:r>
            <a:rPr lang="hu-HU" sz="1200" kern="1200" dirty="0">
              <a:solidFill>
                <a:schemeClr val="tx1"/>
              </a:solidFill>
            </a:rPr>
            <a:t>Elismert elméleti, </a:t>
          </a:r>
          <a:br>
            <a:rPr lang="hu-HU" sz="1200" kern="1200" dirty="0">
              <a:solidFill>
                <a:schemeClr val="tx1"/>
              </a:solidFill>
            </a:rPr>
          </a:br>
          <a:r>
            <a:rPr lang="hu-HU" sz="1200" kern="1200" dirty="0">
              <a:solidFill>
                <a:schemeClr val="tx1"/>
              </a:solidFill>
            </a:rPr>
            <a:t>sikeres gyakorlati </a:t>
          </a:r>
          <a:r>
            <a:rPr lang="hu-HU" sz="1200" b="1" kern="1200" dirty="0">
              <a:solidFill>
                <a:schemeClr val="tx1"/>
              </a:solidFill>
            </a:rPr>
            <a:t>szakemberektől</a:t>
          </a:r>
          <a:r>
            <a:rPr lang="hu-HU" sz="1200" kern="1200" dirty="0">
              <a:solidFill>
                <a:schemeClr val="tx1"/>
              </a:solidFill>
            </a:rPr>
            <a:t> tanulhatsz</a:t>
          </a:r>
        </a:p>
        <a:p>
          <a:pPr marL="0" lvl="1" indent="-216000" algn="l" defTabSz="533400">
            <a:lnSpc>
              <a:spcPct val="100000"/>
            </a:lnSpc>
            <a:spcBef>
              <a:spcPct val="0"/>
            </a:spcBef>
            <a:spcAft>
              <a:spcPts val="600"/>
            </a:spcAft>
            <a:buNone/>
          </a:pPr>
          <a:endParaRPr lang="hu-HU" sz="1200" kern="1200" dirty="0">
            <a:solidFill>
              <a:schemeClr val="tx1"/>
            </a:solidFill>
          </a:endParaRPr>
        </a:p>
        <a:p>
          <a:pPr marL="0" lvl="1" indent="-216000" algn="l" defTabSz="533400">
            <a:lnSpc>
              <a:spcPct val="100000"/>
            </a:lnSpc>
            <a:spcBef>
              <a:spcPct val="0"/>
            </a:spcBef>
            <a:spcAft>
              <a:spcPts val="600"/>
            </a:spcAft>
            <a:buNone/>
          </a:pPr>
          <a:r>
            <a:rPr lang="hu-HU" sz="1200" b="1" kern="1200" dirty="0">
              <a:solidFill>
                <a:schemeClr val="tx1"/>
              </a:solidFill>
            </a:rPr>
            <a:t>Nemzetközi kitekintés</a:t>
          </a:r>
          <a:endParaRPr lang="hu-HU" sz="1200" kern="1200" dirty="0">
            <a:solidFill>
              <a:schemeClr val="tx1"/>
            </a:solidFill>
          </a:endParaRPr>
        </a:p>
        <a:p>
          <a:pPr marL="0" lvl="2" indent="-216000" algn="r" defTabSz="533400">
            <a:lnSpc>
              <a:spcPct val="100000"/>
            </a:lnSpc>
            <a:spcBef>
              <a:spcPct val="0"/>
            </a:spcBef>
            <a:spcAft>
              <a:spcPts val="600"/>
            </a:spcAft>
            <a:buChar char="•"/>
          </a:pPr>
          <a:r>
            <a:rPr lang="hu-HU" sz="1200" kern="1200" dirty="0">
              <a:solidFill>
                <a:schemeClr val="tx1"/>
              </a:solidFill>
            </a:rPr>
            <a:t>Meghívott nemzetközi előadók</a:t>
          </a:r>
        </a:p>
        <a:p>
          <a:pPr marL="228600" lvl="2" indent="0" algn="l" defTabSz="533400">
            <a:lnSpc>
              <a:spcPct val="90000"/>
            </a:lnSpc>
            <a:spcBef>
              <a:spcPct val="0"/>
            </a:spcBef>
            <a:spcAft>
              <a:spcPct val="15000"/>
            </a:spcAft>
            <a:buChar char="•"/>
          </a:pPr>
          <a:endParaRPr lang="hu-HU" sz="1200" kern="1200" dirty="0">
            <a:solidFill>
              <a:schemeClr val="bg1"/>
            </a:solidFill>
          </a:endParaRPr>
        </a:p>
      </dsp:txBody>
      <dsp:txXfrm>
        <a:off x="537769" y="719449"/>
        <a:ext cx="2072900" cy="5536210"/>
      </dsp:txXfrm>
    </dsp:sp>
    <dsp:sp modelId="{3DF59B30-DE27-48BF-9F0C-98DC254173A0}">
      <dsp:nvSpPr>
        <dsp:cNvPr id="0" name=""/>
        <dsp:cNvSpPr/>
      </dsp:nvSpPr>
      <dsp:spPr>
        <a:xfrm>
          <a:off x="71283" y="379625"/>
          <a:ext cx="832313" cy="8323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FE1025-C160-4F2E-955E-66001421CA72}">
      <dsp:nvSpPr>
        <dsp:cNvPr id="0" name=""/>
        <dsp:cNvSpPr/>
      </dsp:nvSpPr>
      <dsp:spPr>
        <a:xfrm rot="16200000">
          <a:off x="696236" y="3327277"/>
          <a:ext cx="5212807" cy="41615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67027" bIns="0" numCol="1" spcCol="1270" anchor="t" anchorCtr="0">
          <a:noAutofit/>
        </a:bodyPr>
        <a:lstStyle/>
        <a:p>
          <a:pPr marL="0" lvl="0" indent="0" algn="r" defTabSz="533400">
            <a:lnSpc>
              <a:spcPct val="90000"/>
            </a:lnSpc>
            <a:spcBef>
              <a:spcPct val="0"/>
            </a:spcBef>
            <a:spcAft>
              <a:spcPct val="35000"/>
            </a:spcAft>
            <a:buNone/>
          </a:pPr>
          <a:r>
            <a:rPr lang="hu-HU" sz="1200" b="1" kern="1200" dirty="0">
              <a:solidFill>
                <a:schemeClr val="bg1"/>
              </a:solidFill>
            </a:rPr>
            <a:t>A tanítás körülményei</a:t>
          </a:r>
        </a:p>
      </dsp:txBody>
      <dsp:txXfrm>
        <a:off x="696236" y="3327277"/>
        <a:ext cx="5212807" cy="416156"/>
      </dsp:txXfrm>
    </dsp:sp>
    <dsp:sp modelId="{48851025-647B-4220-AE7B-01FC28B758E2}">
      <dsp:nvSpPr>
        <dsp:cNvPr id="0" name=""/>
        <dsp:cNvSpPr/>
      </dsp:nvSpPr>
      <dsp:spPr>
        <a:xfrm>
          <a:off x="3510719" y="841350"/>
          <a:ext cx="2072900" cy="5388010"/>
        </a:xfrm>
        <a:prstGeom prst="rect">
          <a:avLst/>
        </a:prstGeom>
        <a:solidFill>
          <a:schemeClr val="accent3">
            <a:hueOff val="504923"/>
            <a:satOff val="-862"/>
            <a:lumOff val="53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367027" rIns="85344" bIns="85344" numCol="1" spcCol="1270" anchor="t" anchorCtr="0">
          <a:noAutofit/>
        </a:bodyPr>
        <a:lstStyle/>
        <a:p>
          <a:pPr marL="114300" lvl="1" indent="-114300" algn="l" defTabSz="533400">
            <a:lnSpc>
              <a:spcPct val="90000"/>
            </a:lnSpc>
            <a:spcBef>
              <a:spcPct val="0"/>
            </a:spcBef>
            <a:spcAft>
              <a:spcPts val="1800"/>
            </a:spcAft>
            <a:buFont typeface="+mj-lt"/>
            <a:buNone/>
          </a:pPr>
          <a:r>
            <a:rPr lang="hu-HU" sz="1200" kern="1200" dirty="0">
              <a:solidFill>
                <a:srgbClr val="FFFFCC"/>
              </a:solidFill>
            </a:rPr>
            <a:t>Hallgatóbarát </a:t>
          </a:r>
          <a:r>
            <a:rPr lang="hu-HU" sz="1200" b="1" kern="1200" dirty="0">
              <a:solidFill>
                <a:srgbClr val="FFFFCC"/>
              </a:solidFill>
            </a:rPr>
            <a:t>időbeosztás</a:t>
          </a:r>
        </a:p>
        <a:p>
          <a:pPr marL="114300" lvl="1" indent="-114300" algn="l" defTabSz="533400">
            <a:lnSpc>
              <a:spcPct val="90000"/>
            </a:lnSpc>
            <a:spcBef>
              <a:spcPct val="0"/>
            </a:spcBef>
            <a:spcAft>
              <a:spcPts val="1800"/>
            </a:spcAft>
            <a:buFont typeface="+mj-lt"/>
            <a:buNone/>
          </a:pPr>
          <a:r>
            <a:rPr lang="hu-HU" sz="1200" b="1" kern="1200" dirty="0">
              <a:solidFill>
                <a:srgbClr val="FFFFCC"/>
              </a:solidFill>
            </a:rPr>
            <a:t>Aktív tanulási módszerek </a:t>
          </a:r>
          <a:r>
            <a:rPr lang="hu-HU" sz="1200" kern="1200" dirty="0">
              <a:solidFill>
                <a:srgbClr val="FFFFCC"/>
              </a:solidFill>
            </a:rPr>
            <a:t>az órákon</a:t>
          </a:r>
        </a:p>
        <a:p>
          <a:pPr marL="114300" lvl="1" indent="-114300" algn="l" defTabSz="533400">
            <a:lnSpc>
              <a:spcPct val="90000"/>
            </a:lnSpc>
            <a:spcBef>
              <a:spcPct val="0"/>
            </a:spcBef>
            <a:spcAft>
              <a:spcPts val="1800"/>
            </a:spcAft>
            <a:buFont typeface="+mj-lt"/>
            <a:buNone/>
          </a:pPr>
          <a:r>
            <a:rPr lang="hu-HU" sz="1200" b="1" kern="1200" dirty="0">
              <a:solidFill>
                <a:srgbClr val="FFFFCC"/>
              </a:solidFill>
            </a:rPr>
            <a:t>Tanulás-támogató értékelési </a:t>
          </a:r>
          <a:r>
            <a:rPr lang="hu-HU" sz="1200" kern="1200" dirty="0">
              <a:solidFill>
                <a:srgbClr val="FFFFCC"/>
              </a:solidFill>
            </a:rPr>
            <a:t>rendszer</a:t>
          </a:r>
        </a:p>
        <a:p>
          <a:pPr marL="114300" lvl="1" indent="-114300" algn="l" defTabSz="533400">
            <a:lnSpc>
              <a:spcPct val="90000"/>
            </a:lnSpc>
            <a:spcBef>
              <a:spcPct val="0"/>
            </a:spcBef>
            <a:spcAft>
              <a:spcPts val="1800"/>
            </a:spcAft>
            <a:buFont typeface="+mj-lt"/>
            <a:buNone/>
          </a:pPr>
          <a:r>
            <a:rPr lang="hu-HU" sz="1200" b="1" kern="1200" dirty="0">
              <a:solidFill>
                <a:srgbClr val="FFFFCC"/>
              </a:solidFill>
            </a:rPr>
            <a:t>Szakmai gyakorlati svédasztal </a:t>
          </a:r>
          <a:r>
            <a:rPr lang="hu-HU" sz="1200" kern="1200" dirty="0">
              <a:solidFill>
                <a:srgbClr val="FFFFCC"/>
              </a:solidFill>
            </a:rPr>
            <a:t>egyénre szabott gyakorlati lehetőségek</a:t>
          </a:r>
        </a:p>
        <a:p>
          <a:pPr marL="114300" lvl="1" indent="-114300" algn="l" defTabSz="533400">
            <a:lnSpc>
              <a:spcPct val="90000"/>
            </a:lnSpc>
            <a:spcBef>
              <a:spcPct val="0"/>
            </a:spcBef>
            <a:spcAft>
              <a:spcPts val="1800"/>
            </a:spcAft>
            <a:buFont typeface="+mj-lt"/>
            <a:buNone/>
          </a:pPr>
          <a:r>
            <a:rPr lang="hu-HU" sz="1200" kern="1200" dirty="0">
              <a:solidFill>
                <a:srgbClr val="FFFFCC"/>
              </a:solidFill>
            </a:rPr>
            <a:t>Kötelező és szabadon választható programok</a:t>
          </a:r>
        </a:p>
        <a:p>
          <a:pPr marL="114300" lvl="1" indent="-114300" algn="l" defTabSz="533400">
            <a:lnSpc>
              <a:spcPct val="90000"/>
            </a:lnSpc>
            <a:spcBef>
              <a:spcPct val="0"/>
            </a:spcBef>
            <a:spcAft>
              <a:spcPts val="1800"/>
            </a:spcAft>
            <a:buNone/>
          </a:pPr>
          <a:r>
            <a:rPr lang="hu-HU" sz="1200" kern="1200" dirty="0">
              <a:solidFill>
                <a:srgbClr val="FFFFCC"/>
              </a:solidFill>
            </a:rPr>
            <a:t>Egyéni tanulási utak és lehetőségek</a:t>
          </a:r>
        </a:p>
        <a:p>
          <a:pPr marL="114300" lvl="1" indent="-114300" algn="l" defTabSz="533400">
            <a:lnSpc>
              <a:spcPct val="90000"/>
            </a:lnSpc>
            <a:spcBef>
              <a:spcPct val="0"/>
            </a:spcBef>
            <a:spcAft>
              <a:spcPts val="1800"/>
            </a:spcAft>
            <a:buFont typeface="+mj-lt"/>
            <a:buNone/>
          </a:pPr>
          <a:r>
            <a:rPr lang="hu-HU" sz="1200" b="1" kern="1200" dirty="0">
              <a:solidFill>
                <a:srgbClr val="FFFFCC"/>
              </a:solidFill>
            </a:rPr>
            <a:t>Változatos tanulási színterek</a:t>
          </a:r>
          <a:br>
            <a:rPr lang="hu-HU" sz="1200" kern="1200" dirty="0">
              <a:solidFill>
                <a:srgbClr val="FFFFCC"/>
              </a:solidFill>
            </a:rPr>
          </a:br>
          <a:r>
            <a:rPr lang="hu-HU" sz="1200" kern="1200" dirty="0">
              <a:solidFill>
                <a:srgbClr val="FFFFCC"/>
              </a:solidFill>
            </a:rPr>
            <a:t>(személyes / online; </a:t>
          </a:r>
          <a:br>
            <a:rPr lang="hu-HU" sz="1200" kern="1200" dirty="0">
              <a:solidFill>
                <a:srgbClr val="FFFFCC"/>
              </a:solidFill>
            </a:rPr>
          </a:br>
          <a:r>
            <a:rPr lang="hu-HU" sz="1200" kern="1200" dirty="0">
              <a:solidFill>
                <a:srgbClr val="FFFFCC"/>
              </a:solidFill>
            </a:rPr>
            <a:t>egyetemi / egyetemen kívüli)</a:t>
          </a:r>
        </a:p>
        <a:p>
          <a:pPr marL="114300" lvl="1" indent="-114300" algn="l" defTabSz="533400">
            <a:lnSpc>
              <a:spcPct val="90000"/>
            </a:lnSpc>
            <a:spcBef>
              <a:spcPct val="0"/>
            </a:spcBef>
            <a:spcAft>
              <a:spcPts val="1800"/>
            </a:spcAft>
            <a:buChar char="•"/>
          </a:pPr>
          <a:r>
            <a:rPr lang="hu-HU" sz="1200" kern="1200" dirty="0">
              <a:solidFill>
                <a:srgbClr val="FFFFCC"/>
              </a:solidFill>
            </a:rPr>
            <a:t>Részvételi lehetőség programszervezésben</a:t>
          </a:r>
        </a:p>
      </dsp:txBody>
      <dsp:txXfrm>
        <a:off x="3510719" y="841350"/>
        <a:ext cx="2072900" cy="5388010"/>
      </dsp:txXfrm>
    </dsp:sp>
    <dsp:sp modelId="{596DE448-8471-45D5-A9A1-BEE886853B0A}">
      <dsp:nvSpPr>
        <dsp:cNvPr id="0" name=""/>
        <dsp:cNvSpPr/>
      </dsp:nvSpPr>
      <dsp:spPr>
        <a:xfrm>
          <a:off x="3094562" y="379625"/>
          <a:ext cx="832313" cy="8323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C871264-3494-49C4-946C-5C249F416F23}">
      <dsp:nvSpPr>
        <dsp:cNvPr id="0" name=""/>
        <dsp:cNvSpPr/>
      </dsp:nvSpPr>
      <dsp:spPr>
        <a:xfrm rot="16200000">
          <a:off x="3719516" y="3327277"/>
          <a:ext cx="5212807" cy="41615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67027" bIns="0" numCol="1" spcCol="1270" anchor="t" anchorCtr="0">
          <a:noAutofit/>
        </a:bodyPr>
        <a:lstStyle/>
        <a:p>
          <a:pPr marL="0" lvl="0" indent="0" algn="r" defTabSz="533400">
            <a:lnSpc>
              <a:spcPct val="90000"/>
            </a:lnSpc>
            <a:spcBef>
              <a:spcPct val="0"/>
            </a:spcBef>
            <a:spcAft>
              <a:spcPct val="35000"/>
            </a:spcAft>
            <a:buNone/>
          </a:pPr>
          <a:r>
            <a:rPr lang="hu-HU" sz="1200" b="1" kern="1200" dirty="0">
              <a:solidFill>
                <a:schemeClr val="bg1"/>
              </a:solidFill>
            </a:rPr>
            <a:t>Személyes haszon</a:t>
          </a:r>
        </a:p>
      </dsp:txBody>
      <dsp:txXfrm>
        <a:off x="3719516" y="3327277"/>
        <a:ext cx="5212807" cy="416156"/>
      </dsp:txXfrm>
    </dsp:sp>
    <dsp:sp modelId="{44674347-ED79-4756-9F72-CE655B68C298}">
      <dsp:nvSpPr>
        <dsp:cNvPr id="0" name=""/>
        <dsp:cNvSpPr/>
      </dsp:nvSpPr>
      <dsp:spPr>
        <a:xfrm>
          <a:off x="6533998" y="928952"/>
          <a:ext cx="2072900" cy="5212807"/>
        </a:xfrm>
        <a:prstGeom prst="rect">
          <a:avLst/>
        </a:prstGeom>
        <a:solidFill>
          <a:schemeClr val="bg2">
            <a:lumMod val="10000"/>
            <a:lumOff val="9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367027" rIns="85344" bIns="85344" numCol="1" spcCol="1270" anchor="t" anchorCtr="0">
          <a:noAutofit/>
        </a:bodyPr>
        <a:lstStyle/>
        <a:p>
          <a:pPr marL="114300" lvl="1" indent="-114300" algn="l" defTabSz="533400">
            <a:lnSpc>
              <a:spcPct val="90000"/>
            </a:lnSpc>
            <a:spcBef>
              <a:spcPct val="0"/>
            </a:spcBef>
            <a:spcAft>
              <a:spcPts val="1200"/>
            </a:spcAft>
            <a:buChar char="•"/>
          </a:pPr>
          <a:r>
            <a:rPr lang="hu-HU" sz="1200" kern="1200" dirty="0">
              <a:solidFill>
                <a:schemeClr val="bg1"/>
              </a:solidFill>
            </a:rPr>
            <a:t>Szakmai és emberi </a:t>
          </a:r>
          <a:r>
            <a:rPr lang="hu-HU" sz="1200" b="1" kern="1200" dirty="0">
              <a:solidFill>
                <a:schemeClr val="bg1"/>
              </a:solidFill>
            </a:rPr>
            <a:t>kapcsolatrendszer</a:t>
          </a:r>
          <a:r>
            <a:rPr lang="hu-HU" sz="1200" kern="1200" dirty="0">
              <a:solidFill>
                <a:schemeClr val="bg1"/>
              </a:solidFill>
            </a:rPr>
            <a:t> bővülése</a:t>
          </a:r>
        </a:p>
        <a:p>
          <a:pPr marL="114300" lvl="1" indent="-114300" algn="l" defTabSz="533400">
            <a:lnSpc>
              <a:spcPct val="90000"/>
            </a:lnSpc>
            <a:spcBef>
              <a:spcPct val="0"/>
            </a:spcBef>
            <a:spcAft>
              <a:spcPts val="1200"/>
            </a:spcAft>
            <a:buChar char="•"/>
          </a:pPr>
          <a:r>
            <a:rPr lang="hu-HU" sz="1200" b="1" kern="1200" dirty="0">
              <a:solidFill>
                <a:schemeClr val="bg1"/>
              </a:solidFill>
            </a:rPr>
            <a:t>Önmenedzselést</a:t>
          </a:r>
          <a:br>
            <a:rPr lang="hu-HU" sz="1200" kern="1200" dirty="0">
              <a:solidFill>
                <a:schemeClr val="bg1"/>
              </a:solidFill>
            </a:rPr>
          </a:br>
          <a:r>
            <a:rPr lang="hu-HU" sz="1200" kern="1200" dirty="0">
              <a:solidFill>
                <a:schemeClr val="bg1"/>
              </a:solidFill>
            </a:rPr>
            <a:t> támogató rendszerbe kapcsolódás lehetősége </a:t>
          </a:r>
        </a:p>
        <a:p>
          <a:pPr marL="114300" lvl="1" indent="-114300" algn="l" defTabSz="533400">
            <a:lnSpc>
              <a:spcPct val="90000"/>
            </a:lnSpc>
            <a:spcBef>
              <a:spcPct val="0"/>
            </a:spcBef>
            <a:spcAft>
              <a:spcPts val="1200"/>
            </a:spcAft>
            <a:buChar char="•"/>
          </a:pPr>
          <a:r>
            <a:rPr lang="hu-HU" sz="1200" b="1" kern="1200" dirty="0">
              <a:solidFill>
                <a:schemeClr val="bg1"/>
              </a:solidFill>
            </a:rPr>
            <a:t>Tehetségtámogatás</a:t>
          </a:r>
        </a:p>
        <a:p>
          <a:pPr marL="114300" lvl="1" indent="-114300" algn="l" defTabSz="533400">
            <a:lnSpc>
              <a:spcPct val="90000"/>
            </a:lnSpc>
            <a:spcBef>
              <a:spcPct val="0"/>
            </a:spcBef>
            <a:spcAft>
              <a:spcPts val="1200"/>
            </a:spcAft>
            <a:buChar char="•"/>
          </a:pPr>
          <a:r>
            <a:rPr lang="hu-HU" sz="1200" kern="1200" dirty="0">
              <a:solidFill>
                <a:schemeClr val="bg1"/>
              </a:solidFill>
            </a:rPr>
            <a:t>- Kutatásba való </a:t>
          </a:r>
          <a:r>
            <a:rPr lang="hu-HU" sz="1200" kern="1200" dirty="0" err="1">
              <a:solidFill>
                <a:schemeClr val="bg1"/>
              </a:solidFill>
            </a:rPr>
            <a:t>bevonódás</a:t>
          </a:r>
          <a:br>
            <a:rPr lang="hu-HU" sz="1200" kern="1200" dirty="0">
              <a:solidFill>
                <a:schemeClr val="bg1"/>
              </a:solidFill>
            </a:rPr>
          </a:br>
          <a:r>
            <a:rPr lang="hu-HU" sz="1200" kern="1200" dirty="0">
              <a:solidFill>
                <a:schemeClr val="bg1"/>
              </a:solidFill>
            </a:rPr>
            <a:t>- Ösztöndíjak</a:t>
          </a:r>
        </a:p>
        <a:p>
          <a:pPr marL="114300" lvl="1" indent="-114300" algn="l" defTabSz="533400">
            <a:lnSpc>
              <a:spcPct val="90000"/>
            </a:lnSpc>
            <a:spcBef>
              <a:spcPct val="0"/>
            </a:spcBef>
            <a:spcAft>
              <a:spcPts val="1200"/>
            </a:spcAft>
            <a:buChar char="•"/>
          </a:pPr>
          <a:r>
            <a:rPr lang="hu-HU" sz="1200" kern="1200" dirty="0">
              <a:solidFill>
                <a:schemeClr val="bg1"/>
              </a:solidFill>
            </a:rPr>
            <a:t>TDK /OTDK</a:t>
          </a:r>
        </a:p>
        <a:p>
          <a:pPr marL="114300" lvl="1" indent="-114300" algn="l" defTabSz="533400">
            <a:lnSpc>
              <a:spcPct val="90000"/>
            </a:lnSpc>
            <a:spcBef>
              <a:spcPct val="0"/>
            </a:spcBef>
            <a:spcAft>
              <a:spcPts val="1200"/>
            </a:spcAft>
            <a:buChar char="•"/>
          </a:pPr>
          <a:r>
            <a:rPr lang="hu-HU" sz="1200" b="1" kern="1200" dirty="0">
              <a:solidFill>
                <a:schemeClr val="bg1"/>
              </a:solidFill>
            </a:rPr>
            <a:t>Magánéletben</a:t>
          </a:r>
          <a:r>
            <a:rPr lang="hu-HU" sz="1200" kern="1200" dirty="0">
              <a:solidFill>
                <a:schemeClr val="bg1"/>
              </a:solidFill>
            </a:rPr>
            <a:t> használható tudás</a:t>
          </a:r>
          <a:br>
            <a:rPr lang="hu-HU" sz="1200" kern="1200" dirty="0">
              <a:solidFill>
                <a:schemeClr val="bg1"/>
              </a:solidFill>
            </a:rPr>
          </a:br>
          <a:r>
            <a:rPr lang="hu-HU" sz="1200" kern="1200" dirty="0">
              <a:solidFill>
                <a:schemeClr val="bg1"/>
              </a:solidFill>
            </a:rPr>
            <a:t>(konfliktuskezelés; </a:t>
          </a:r>
          <a:r>
            <a:rPr lang="hu-HU" sz="1200" kern="1200" dirty="0" err="1">
              <a:solidFill>
                <a:schemeClr val="bg1"/>
              </a:solidFill>
            </a:rPr>
            <a:t>kommunkiáció</a:t>
          </a:r>
          <a:r>
            <a:rPr lang="hu-HU" sz="1200" kern="1200" dirty="0">
              <a:solidFill>
                <a:schemeClr val="bg1"/>
              </a:solidFill>
            </a:rPr>
            <a:t>)</a:t>
          </a:r>
        </a:p>
        <a:p>
          <a:pPr marL="114300" lvl="1" indent="-114300" algn="l" defTabSz="533400">
            <a:lnSpc>
              <a:spcPct val="90000"/>
            </a:lnSpc>
            <a:spcBef>
              <a:spcPct val="0"/>
            </a:spcBef>
            <a:spcAft>
              <a:spcPts val="1200"/>
            </a:spcAft>
            <a:buChar char="•"/>
          </a:pPr>
          <a:r>
            <a:rPr lang="hu-HU" sz="1200" b="1" kern="1200" dirty="0">
              <a:solidFill>
                <a:schemeClr val="bg1"/>
              </a:solidFill>
            </a:rPr>
            <a:t>Általánosan alkalmazható tudás: </a:t>
          </a:r>
          <a:r>
            <a:rPr lang="hu-HU" sz="1200" kern="1200" dirty="0">
              <a:solidFill>
                <a:schemeClr val="bg1"/>
              </a:solidFill>
            </a:rPr>
            <a:t>pályázatírás, a minőségfejlesztés, </a:t>
          </a:r>
          <a:br>
            <a:rPr lang="hu-HU" sz="1200" kern="1200" dirty="0">
              <a:solidFill>
                <a:schemeClr val="bg1"/>
              </a:solidFill>
            </a:rPr>
          </a:br>
          <a:r>
            <a:rPr lang="hu-HU" sz="1200" kern="1200" dirty="0">
              <a:solidFill>
                <a:schemeClr val="bg1"/>
              </a:solidFill>
            </a:rPr>
            <a:t>a non-profit management és a marketing alapjai,</a:t>
          </a:r>
        </a:p>
      </dsp:txBody>
      <dsp:txXfrm>
        <a:off x="6533998" y="928952"/>
        <a:ext cx="2072900" cy="5212807"/>
      </dsp:txXfrm>
    </dsp:sp>
    <dsp:sp modelId="{2C4C312C-2ECD-4260-BA59-BFDB468A0ADC}">
      <dsp:nvSpPr>
        <dsp:cNvPr id="0" name=""/>
        <dsp:cNvSpPr/>
      </dsp:nvSpPr>
      <dsp:spPr>
        <a:xfrm>
          <a:off x="6117842" y="379625"/>
          <a:ext cx="832313" cy="8323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7F80783-D995-4AD9-AC97-EE3DFADA8765}">
      <dsp:nvSpPr>
        <dsp:cNvPr id="0" name=""/>
        <dsp:cNvSpPr/>
      </dsp:nvSpPr>
      <dsp:spPr>
        <a:xfrm rot="16200000">
          <a:off x="6742795" y="3327277"/>
          <a:ext cx="5212807" cy="41615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0" tIns="0" rIns="367027" bIns="0" numCol="1" spcCol="1270" anchor="t" anchorCtr="0">
          <a:noAutofit/>
        </a:bodyPr>
        <a:lstStyle/>
        <a:p>
          <a:pPr marL="0" lvl="0" indent="0" algn="r" defTabSz="533400">
            <a:lnSpc>
              <a:spcPct val="90000"/>
            </a:lnSpc>
            <a:spcBef>
              <a:spcPct val="0"/>
            </a:spcBef>
            <a:spcAft>
              <a:spcPct val="35000"/>
            </a:spcAft>
            <a:buNone/>
          </a:pPr>
          <a:r>
            <a:rPr lang="hu-HU" sz="1200" b="1" kern="1200" dirty="0">
              <a:solidFill>
                <a:schemeClr val="bg1"/>
              </a:solidFill>
            </a:rPr>
            <a:t>Szakmai haszon</a:t>
          </a:r>
        </a:p>
      </dsp:txBody>
      <dsp:txXfrm>
        <a:off x="6742795" y="3327277"/>
        <a:ext cx="5212807" cy="416156"/>
      </dsp:txXfrm>
    </dsp:sp>
    <dsp:sp modelId="{AC007F4B-08C3-4401-9556-60E2D2874A78}">
      <dsp:nvSpPr>
        <dsp:cNvPr id="0" name=""/>
        <dsp:cNvSpPr/>
      </dsp:nvSpPr>
      <dsp:spPr>
        <a:xfrm>
          <a:off x="9557277" y="928952"/>
          <a:ext cx="2072900" cy="5212807"/>
        </a:xfrm>
        <a:prstGeom prst="rect">
          <a:avLst/>
        </a:prstGeom>
        <a:solidFill>
          <a:schemeClr val="accent6">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5344" tIns="367027" rIns="85344" bIns="85344" numCol="1" spcCol="1270" anchor="t" anchorCtr="0">
          <a:noAutofit/>
        </a:bodyPr>
        <a:lstStyle/>
        <a:p>
          <a:pPr marL="114300" lvl="1" indent="0" algn="l" defTabSz="533400">
            <a:lnSpc>
              <a:spcPct val="90000"/>
            </a:lnSpc>
            <a:spcBef>
              <a:spcPct val="0"/>
            </a:spcBef>
            <a:spcAft>
              <a:spcPts val="1200"/>
            </a:spcAft>
            <a:buChar char="•"/>
          </a:pPr>
          <a:r>
            <a:rPr lang="hu-HU" sz="1200" kern="1200" dirty="0">
              <a:solidFill>
                <a:schemeClr val="bg1"/>
              </a:solidFill>
              <a:latin typeface="Arial"/>
              <a:ea typeface="+mn-ea"/>
              <a:cs typeface="+mn-cs"/>
            </a:rPr>
            <a:t>Sokrétű, modern </a:t>
          </a:r>
          <a:r>
            <a:rPr lang="hu-HU" sz="1200" b="1" kern="1200" dirty="0">
              <a:solidFill>
                <a:schemeClr val="bg1"/>
              </a:solidFill>
              <a:latin typeface="Arial"/>
              <a:ea typeface="+mn-ea"/>
              <a:cs typeface="+mn-cs"/>
            </a:rPr>
            <a:t>tudás</a:t>
          </a:r>
        </a:p>
        <a:p>
          <a:pPr marL="114300" lvl="1" indent="0" algn="l" defTabSz="533400">
            <a:lnSpc>
              <a:spcPct val="90000"/>
            </a:lnSpc>
            <a:spcBef>
              <a:spcPct val="0"/>
            </a:spcBef>
            <a:spcAft>
              <a:spcPts val="1200"/>
            </a:spcAft>
            <a:buChar char="•"/>
          </a:pPr>
          <a:r>
            <a:rPr lang="hu-HU" sz="1200" kern="1200" dirty="0">
              <a:solidFill>
                <a:schemeClr val="bg1"/>
              </a:solidFill>
              <a:latin typeface="Arial"/>
              <a:ea typeface="+mn-ea"/>
              <a:cs typeface="+mn-cs"/>
            </a:rPr>
            <a:t>Innovációs és vállalkozóképesség fejlődése</a:t>
          </a:r>
        </a:p>
        <a:p>
          <a:pPr marL="114300" lvl="1" indent="0" algn="l" defTabSz="533400">
            <a:lnSpc>
              <a:spcPct val="90000"/>
            </a:lnSpc>
            <a:spcBef>
              <a:spcPct val="0"/>
            </a:spcBef>
            <a:spcAft>
              <a:spcPts val="1200"/>
            </a:spcAft>
            <a:buChar char="•"/>
          </a:pPr>
          <a:r>
            <a:rPr lang="hu-HU" sz="1200" b="1" kern="1200" dirty="0">
              <a:solidFill>
                <a:schemeClr val="bg1"/>
              </a:solidFill>
              <a:latin typeface="Arial"/>
              <a:ea typeface="+mn-ea"/>
              <a:cs typeface="+mn-cs"/>
            </a:rPr>
            <a:t>Munkavállalói lehetőségek bővülése</a:t>
          </a:r>
          <a:br>
            <a:rPr lang="hu-HU" sz="1200" kern="1200" dirty="0">
              <a:solidFill>
                <a:schemeClr val="bg1"/>
              </a:solidFill>
              <a:latin typeface="Arial"/>
              <a:ea typeface="+mn-ea"/>
              <a:cs typeface="+mn-cs"/>
            </a:rPr>
          </a:br>
          <a:r>
            <a:rPr lang="hu-HU" sz="1200" kern="1200" dirty="0">
              <a:solidFill>
                <a:schemeClr val="bg1"/>
              </a:solidFill>
              <a:latin typeface="Arial"/>
              <a:ea typeface="+mn-ea"/>
              <a:cs typeface="+mn-cs"/>
            </a:rPr>
            <a:t>(akár </a:t>
          </a:r>
          <a:r>
            <a:rPr lang="hu-HU" sz="1200" kern="1200" dirty="0" err="1">
              <a:solidFill>
                <a:schemeClr val="bg1"/>
              </a:solidFill>
              <a:latin typeface="Arial"/>
              <a:ea typeface="+mn-ea"/>
              <a:cs typeface="+mn-cs"/>
            </a:rPr>
            <a:t>StartUp</a:t>
          </a:r>
          <a:r>
            <a:rPr lang="hu-HU" sz="1200" kern="1200" dirty="0">
              <a:solidFill>
                <a:schemeClr val="bg1"/>
              </a:solidFill>
              <a:latin typeface="Arial"/>
              <a:ea typeface="+mn-ea"/>
              <a:cs typeface="+mn-cs"/>
            </a:rPr>
            <a:t> felkészítés választhatóan)</a:t>
          </a:r>
        </a:p>
        <a:p>
          <a:pPr marL="114300" lvl="1" indent="0" algn="l" defTabSz="533400">
            <a:lnSpc>
              <a:spcPct val="90000"/>
            </a:lnSpc>
            <a:spcBef>
              <a:spcPct val="0"/>
            </a:spcBef>
            <a:spcAft>
              <a:spcPts val="1200"/>
            </a:spcAft>
            <a:buChar char="•"/>
          </a:pPr>
          <a:r>
            <a:rPr lang="hu-HU" sz="1200" kern="1200" dirty="0">
              <a:solidFill>
                <a:schemeClr val="bg1"/>
              </a:solidFill>
              <a:latin typeface="Arial"/>
              <a:ea typeface="+mn-ea"/>
              <a:cs typeface="+mn-cs"/>
            </a:rPr>
            <a:t>Nemzetközi tapasztalatok</a:t>
          </a:r>
        </a:p>
        <a:p>
          <a:pPr marL="114300" lvl="1" indent="0" algn="l" defTabSz="533400">
            <a:lnSpc>
              <a:spcPct val="90000"/>
            </a:lnSpc>
            <a:spcBef>
              <a:spcPct val="0"/>
            </a:spcBef>
            <a:spcAft>
              <a:spcPts val="1200"/>
            </a:spcAft>
            <a:buChar char="•"/>
          </a:pPr>
          <a:r>
            <a:rPr lang="hu-HU" sz="1200" kern="1200" dirty="0">
              <a:solidFill>
                <a:schemeClr val="bg1"/>
              </a:solidFill>
              <a:latin typeface="Arial"/>
              <a:ea typeface="+mn-ea"/>
              <a:cs typeface="+mn-cs"/>
            </a:rPr>
            <a:t>Erasmus+ és CEEPUS ösztöndíjas külföldi tanulmányok</a:t>
          </a:r>
        </a:p>
        <a:p>
          <a:pPr marL="114300" lvl="1" indent="0" algn="l" defTabSz="533400">
            <a:lnSpc>
              <a:spcPct val="90000"/>
            </a:lnSpc>
            <a:spcBef>
              <a:spcPct val="0"/>
            </a:spcBef>
            <a:spcAft>
              <a:spcPct val="15000"/>
            </a:spcAft>
            <a:buChar char="•"/>
          </a:pPr>
          <a:endParaRPr lang="hu-HU" sz="1200" kern="1200" dirty="0">
            <a:solidFill>
              <a:schemeClr val="bg1"/>
            </a:solidFill>
          </a:endParaRPr>
        </a:p>
      </dsp:txBody>
      <dsp:txXfrm>
        <a:off x="9557277" y="928952"/>
        <a:ext cx="2072900" cy="5212807"/>
      </dsp:txXfrm>
    </dsp:sp>
    <dsp:sp modelId="{34D0DE7A-74F0-4315-A846-365B7B862C55}">
      <dsp:nvSpPr>
        <dsp:cNvPr id="0" name=""/>
        <dsp:cNvSpPr/>
      </dsp:nvSpPr>
      <dsp:spPr>
        <a:xfrm>
          <a:off x="9169886" y="365243"/>
          <a:ext cx="832313" cy="8323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accent6"/>
          </a:solid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0DFA9-7293-FF4F-9068-6F3639F833F1}"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56CFE-B1CE-A244-B173-77286A0BD6F3}" type="slidenum">
              <a:rPr lang="en-US" smtClean="0"/>
              <a:t>‹#›</a:t>
            </a:fld>
            <a:endParaRPr lang="en-US"/>
          </a:p>
        </p:txBody>
      </p:sp>
    </p:spTree>
    <p:extLst>
      <p:ext uri="{BB962C8B-B14F-4D97-AF65-F5344CB8AC3E}">
        <p14:creationId xmlns:p14="http://schemas.microsoft.com/office/powerpoint/2010/main" val="2496493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Tisztelt Hallgatóság! A kulturális mediáció mesterszak szakfelelőseként szeretettel üdvözlöm Önöket tájékoztatónkon. Az ELTE Tanító és Óvóképző Karának legfiatalabb mesterképzését szeretném Önöknek bemutatni, remélve, hogy felkelti az érdeklődésüket. </a:t>
            </a:r>
          </a:p>
          <a:p>
            <a:endParaRPr lang="hu-HU" dirty="0"/>
          </a:p>
          <a:p>
            <a:r>
              <a:rPr lang="hu-HU" dirty="0"/>
              <a:t>A szakot elvégzők kulturális mediátor képzettséget szereznek majd. A ma még kevésbé ismert foglalkozás társadalmi szempontból különlegesen jelentős: hidat épít a különféle kultúrák, a különféle kulturális háttérrel rendelkező emberek és gyermekek, illetve a velük kapcsolatba kerülő intézmények között. </a:t>
            </a:r>
          </a:p>
        </p:txBody>
      </p:sp>
      <p:sp>
        <p:nvSpPr>
          <p:cNvPr id="4" name="Dia számának helye 3"/>
          <p:cNvSpPr>
            <a:spLocks noGrp="1"/>
          </p:cNvSpPr>
          <p:nvPr>
            <p:ph type="sldNum" sz="quarter" idx="5"/>
          </p:nvPr>
        </p:nvSpPr>
        <p:spPr/>
        <p:txBody>
          <a:bodyPr/>
          <a:lstStyle/>
          <a:p>
            <a:fld id="{1BB56CFE-B1CE-A244-B173-77286A0BD6F3}" type="slidenum">
              <a:rPr lang="en-US" smtClean="0"/>
              <a:t>1</a:t>
            </a:fld>
            <a:endParaRPr lang="en-US"/>
          </a:p>
        </p:txBody>
      </p:sp>
    </p:spTree>
    <p:extLst>
      <p:ext uri="{BB962C8B-B14F-4D97-AF65-F5344CB8AC3E}">
        <p14:creationId xmlns:p14="http://schemas.microsoft.com/office/powerpoint/2010/main" val="249390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1BB56CFE-B1CE-A244-B173-77286A0BD6F3}" type="slidenum">
              <a:rPr lang="en-US" smtClean="0"/>
              <a:t>2</a:t>
            </a:fld>
            <a:endParaRPr lang="en-US"/>
          </a:p>
        </p:txBody>
      </p:sp>
    </p:spTree>
    <p:extLst>
      <p:ext uri="{BB962C8B-B14F-4D97-AF65-F5344CB8AC3E}">
        <p14:creationId xmlns:p14="http://schemas.microsoft.com/office/powerpoint/2010/main" val="131318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képzés hivatalos jellemzői ismertek…</a:t>
            </a:r>
          </a:p>
          <a:p>
            <a:r>
              <a:rPr lang="hu-HU" dirty="0"/>
              <a:t>De mit tudunk még? </a:t>
            </a:r>
          </a:p>
        </p:txBody>
      </p:sp>
      <p:sp>
        <p:nvSpPr>
          <p:cNvPr id="4" name="Dia számának helye 3"/>
          <p:cNvSpPr>
            <a:spLocks noGrp="1"/>
          </p:cNvSpPr>
          <p:nvPr>
            <p:ph type="sldNum" sz="quarter" idx="5"/>
          </p:nvPr>
        </p:nvSpPr>
        <p:spPr/>
        <p:txBody>
          <a:bodyPr/>
          <a:lstStyle/>
          <a:p>
            <a:fld id="{1BB56CFE-B1CE-A244-B173-77286A0BD6F3}" type="slidenum">
              <a:rPr lang="en-US" smtClean="0"/>
              <a:t>3</a:t>
            </a:fld>
            <a:endParaRPr lang="en-US"/>
          </a:p>
        </p:txBody>
      </p:sp>
    </p:spTree>
    <p:extLst>
      <p:ext uri="{BB962C8B-B14F-4D97-AF65-F5344CB8AC3E}">
        <p14:creationId xmlns:p14="http://schemas.microsoft.com/office/powerpoint/2010/main" val="182263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A képzés további érdekessége, hogy bár a TÓK-</a:t>
            </a:r>
            <a:r>
              <a:rPr lang="hu-HU" dirty="0" err="1"/>
              <a:t>on</a:t>
            </a:r>
            <a:r>
              <a:rPr lang="hu-HU" dirty="0"/>
              <a:t> szerveződik, de számos alapképzés diplomásai találkozhatnak, szerencsés esetben már a csoportban is gyakorolhatják a különféle nézőpontok egyeztetését.</a:t>
            </a:r>
            <a:endParaRPr lang="en-US" dirty="0"/>
          </a:p>
        </p:txBody>
      </p:sp>
      <p:sp>
        <p:nvSpPr>
          <p:cNvPr id="4" name="Slide Number Placeholder 3"/>
          <p:cNvSpPr>
            <a:spLocks noGrp="1"/>
          </p:cNvSpPr>
          <p:nvPr>
            <p:ph type="sldNum" sz="quarter" idx="5"/>
          </p:nvPr>
        </p:nvSpPr>
        <p:spPr/>
        <p:txBody>
          <a:bodyPr/>
          <a:lstStyle/>
          <a:p>
            <a:fld id="{1BB56CFE-B1CE-A244-B173-77286A0BD6F3}" type="slidenum">
              <a:rPr lang="en-US" smtClean="0"/>
              <a:t>4</a:t>
            </a:fld>
            <a:endParaRPr lang="en-US"/>
          </a:p>
        </p:txBody>
      </p:sp>
    </p:spTree>
    <p:extLst>
      <p:ext uri="{BB962C8B-B14F-4D97-AF65-F5344CB8AC3E}">
        <p14:creationId xmlns:p14="http://schemas.microsoft.com/office/powerpoint/2010/main" val="1492640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b="0" i="0" dirty="0">
                <a:solidFill>
                  <a:srgbClr val="000000"/>
                </a:solidFill>
                <a:effectLst/>
                <a:latin typeface="Open Sans" panose="020B0606030504020204" pitchFamily="34" charset="0"/>
              </a:rPr>
              <a:t>A képzés alkalmazkodik a 21. századi igényekhez, így a hallgatók olyan szakmai tudásra tehetnek szert, amely a munkaerőpiacon számos munkakör ellátásában kiválóan kamatoztatható: a pályázatírásban, a minőségfejlesztésben, de a non-profit management és a marketing alapjainak elsajátításában, vagy az ELTE különleges programjába kapcsolódva akár önálló, </a:t>
            </a:r>
            <a:r>
              <a:rPr lang="hu-HU" sz="1800" b="0" i="0" dirty="0" err="1">
                <a:solidFill>
                  <a:srgbClr val="000000"/>
                </a:solidFill>
                <a:effectLst/>
                <a:latin typeface="Open Sans" panose="020B0606030504020204" pitchFamily="34" charset="0"/>
              </a:rPr>
              <a:t>StartUp</a:t>
            </a:r>
            <a:r>
              <a:rPr lang="hu-HU" sz="1800" b="0" i="0" dirty="0">
                <a:solidFill>
                  <a:srgbClr val="000000"/>
                </a:solidFill>
                <a:effectLst/>
                <a:latin typeface="Open Sans" panose="020B0606030504020204" pitchFamily="34" charset="0"/>
              </a:rPr>
              <a:t> vállalkozás indítására is.</a:t>
            </a:r>
            <a:endParaRPr lang="hu-HU"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hu-HU"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u-HU" sz="180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u-H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u-H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-knows the theoretical trends of sciences, education and culture, psychology, social theory and their connections affecting the complex processes of cultural mediation.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-knows the history of the development of the meaning of the concepts of culture and civilization, their relationship to each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essential values of the processes and phenomena of Hungarian and European culture and the ways of representing Hungarian culture in the international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-Knows the theory and practice of cultural mediation.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-knows the techniques of systematization and analysis of the changing social, economic and cultural environment, as well as the theoretical foundations and techniques of organization and management.</a:t>
            </a:r>
            <a:br>
              <a:rPr lang="en-US" sz="1200" kern="1200" dirty="0">
                <a:solidFill>
                  <a:schemeClr val="tx1"/>
                </a:solidFill>
                <a:effectLst/>
                <a:latin typeface="+mn-lt"/>
                <a:ea typeface="+mn-ea"/>
                <a:cs typeface="+mn-cs"/>
              </a:rPr>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knows the planning, leadership and management knowledge of cultural institutions, domestic and international cultural mediation networks, research groups and projects.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-knows the essential connections between global human rights and ethnic rights legislation, their impact on culture, and the specificities of minority cultures and multicultural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-knows the economics  of culture.</a:t>
            </a: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1BB56CFE-B1CE-A244-B173-77286A0BD6F3}" type="slidenum">
              <a:rPr lang="en-US" smtClean="0"/>
              <a:t>6</a:t>
            </a:fld>
            <a:endParaRPr lang="en-US"/>
          </a:p>
        </p:txBody>
      </p:sp>
    </p:spTree>
    <p:extLst>
      <p:ext uri="{BB962C8B-B14F-4D97-AF65-F5344CB8AC3E}">
        <p14:creationId xmlns:p14="http://schemas.microsoft.com/office/powerpoint/2010/main" val="40010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hu-HU" sz="1800" b="0" i="0" u="none" strike="noStrike" baseline="0" dirty="0">
                <a:solidFill>
                  <a:srgbClr val="000000"/>
                </a:solidFill>
                <a:latin typeface="Garamond" panose="02020404030301010803" pitchFamily="18" charset="0"/>
              </a:rPr>
              <a:t>Amikor egy képzés hasznosságát latolgatjuk, fontos szempont, hogy mihez értünk majd, ha elvégezzük. A képzés elvégzése után a kulturális mediátor …</a:t>
            </a:r>
          </a:p>
          <a:p>
            <a:pPr algn="l"/>
            <a:endParaRPr lang="hu-HU" sz="1800" b="0" i="0" u="none" strike="noStrike" baseline="0" dirty="0">
              <a:solidFill>
                <a:srgbClr val="000000"/>
              </a:solidFill>
              <a:latin typeface="Garamond" panose="02020404030301010803" pitchFamily="18" charset="0"/>
            </a:endParaRPr>
          </a:p>
          <a:p>
            <a:pPr algn="l"/>
            <a:r>
              <a:rPr lang="hu-HU" sz="1800" b="0" i="0" u="none" strike="noStrike" baseline="0" dirty="0">
                <a:solidFill>
                  <a:srgbClr val="000000"/>
                </a:solidFill>
                <a:latin typeface="Garamond" panose="02020404030301010803" pitchFamily="18" charset="0"/>
              </a:rPr>
              <a:t>… [kultúraközvetítéshez], </a:t>
            </a:r>
          </a:p>
          <a:p>
            <a:pPr algn="l"/>
            <a:endParaRPr lang="hu-HU" sz="1800" b="0" i="0" u="none" strike="noStrike" baseline="0" dirty="0">
              <a:solidFill>
                <a:srgbClr val="000000"/>
              </a:solidFill>
              <a:latin typeface="Garamond" panose="02020404030301010803" pitchFamily="18" charset="0"/>
            </a:endParaRPr>
          </a:p>
          <a:p>
            <a:pPr algn="l"/>
            <a:r>
              <a:rPr lang="hu-HU" sz="1800" b="0" i="0" u="none" strike="noStrike" baseline="0" dirty="0">
                <a:solidFill>
                  <a:srgbClr val="000000"/>
                </a:solidFill>
                <a:latin typeface="Garamond" panose="02020404030301010803" pitchFamily="18" charset="0"/>
              </a:rPr>
              <a:t>S attól függően, hogy mennyire használja ki a szabadon választható lehetőségeket, mennyire </a:t>
            </a:r>
            <a:r>
              <a:rPr lang="hu-HU" sz="1800" b="0" i="0" u="none" strike="noStrike" baseline="0" dirty="0" err="1">
                <a:solidFill>
                  <a:srgbClr val="000000"/>
                </a:solidFill>
                <a:latin typeface="Garamond" panose="02020404030301010803" pitchFamily="18" charset="0"/>
              </a:rPr>
              <a:t>vonódik</a:t>
            </a:r>
            <a:r>
              <a:rPr lang="hu-HU" sz="1800" b="0" i="0" u="none" strike="noStrike" baseline="0" dirty="0">
                <a:solidFill>
                  <a:srgbClr val="000000"/>
                </a:solidFill>
                <a:latin typeface="Garamond" panose="02020404030301010803" pitchFamily="18" charset="0"/>
              </a:rPr>
              <a:t> be az egyetemi életbe, ért majd az … </a:t>
            </a:r>
          </a:p>
          <a:p>
            <a:pPr algn="l"/>
            <a:endParaRPr lang="hu-HU" sz="1800" b="0" i="0" u="none" strike="noStrike" baseline="0" dirty="0">
              <a:solidFill>
                <a:srgbClr val="000000"/>
              </a:solidFill>
              <a:latin typeface="Garamond" panose="02020404030301010803" pitchFamily="18" charset="0"/>
            </a:endParaRPr>
          </a:p>
          <a:p>
            <a:pPr algn="l"/>
            <a:endParaRPr lang="hu-HU" sz="1800" b="0" i="0" u="none" strike="noStrike" baseline="0" dirty="0">
              <a:solidFill>
                <a:srgbClr val="000000"/>
              </a:solidFill>
              <a:latin typeface="Garamond" panose="02020404030301010803" pitchFamily="18" charset="0"/>
            </a:endParaRPr>
          </a:p>
          <a:p>
            <a:pPr algn="l"/>
            <a:endParaRPr lang="hu-HU" sz="1800" b="0" i="0" u="none" strike="noStrike" baseline="0" dirty="0">
              <a:solidFill>
                <a:srgbClr val="000000"/>
              </a:solidFill>
              <a:latin typeface="Garamond" panose="02020404030301010803" pitchFamily="18" charset="0"/>
            </a:endParaRPr>
          </a:p>
          <a:p>
            <a:pPr algn="l"/>
            <a:endParaRPr lang="hu-HU" sz="1800" b="0" i="0" u="none" strike="noStrike" baseline="0" dirty="0">
              <a:solidFill>
                <a:srgbClr val="000000"/>
              </a:solidFill>
              <a:latin typeface="Garamond" panose="02020404030301010803" pitchFamily="18" charset="0"/>
            </a:endParaRPr>
          </a:p>
          <a:p>
            <a:r>
              <a:rPr lang="hu-HU" sz="1800" b="0" i="0" u="none" strike="noStrike" baseline="0" dirty="0">
                <a:solidFill>
                  <a:srgbClr val="000000"/>
                </a:solidFill>
                <a:latin typeface="Garamond" panose="02020404030301010803" pitchFamily="18" charset="0"/>
              </a:rPr>
              <a:t> </a:t>
            </a:r>
            <a:endParaRPr lang="hu-HU" dirty="0"/>
          </a:p>
          <a:p>
            <a:pPr lvl="0"/>
            <a:r>
              <a:rPr lang="en-US" dirty="0"/>
              <a:t>support traditional and new types of civil society initiatives, to build equal opportunities, articulation of interests, advocacy and advocacy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 strategies in the field of cultural dissemination and public education, to prepare social, political, economic and cultural management decisions at different levels, and to communicate them to professional and non-professional audiences.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-professionally mediate, build, develop and manage organizations between different social groups and institutions, and to stimulate international cultural relations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endParaRPr lang="en-US" dirty="0"/>
          </a:p>
          <a:p>
            <a:endParaRPr lang="en-US" dirty="0"/>
          </a:p>
        </p:txBody>
      </p:sp>
      <p:sp>
        <p:nvSpPr>
          <p:cNvPr id="4" name="Slide Number Placeholder 3"/>
          <p:cNvSpPr>
            <a:spLocks noGrp="1"/>
          </p:cNvSpPr>
          <p:nvPr>
            <p:ph type="sldNum" sz="quarter" idx="5"/>
          </p:nvPr>
        </p:nvSpPr>
        <p:spPr/>
        <p:txBody>
          <a:bodyPr/>
          <a:lstStyle/>
          <a:p>
            <a:fld id="{1BB56CFE-B1CE-A244-B173-77286A0BD6F3}" type="slidenum">
              <a:rPr lang="en-US" smtClean="0"/>
              <a:t>7</a:t>
            </a:fld>
            <a:endParaRPr lang="en-US"/>
          </a:p>
        </p:txBody>
      </p:sp>
    </p:spTree>
    <p:extLst>
      <p:ext uri="{BB962C8B-B14F-4D97-AF65-F5344CB8AC3E}">
        <p14:creationId xmlns:p14="http://schemas.microsoft.com/office/powerpoint/2010/main" val="299676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képzés választásánál fontos szempont, hogy …</a:t>
            </a:r>
          </a:p>
        </p:txBody>
      </p:sp>
      <p:sp>
        <p:nvSpPr>
          <p:cNvPr id="4" name="Dia számának helye 3"/>
          <p:cNvSpPr>
            <a:spLocks noGrp="1"/>
          </p:cNvSpPr>
          <p:nvPr>
            <p:ph type="sldNum" sz="quarter" idx="5"/>
          </p:nvPr>
        </p:nvSpPr>
        <p:spPr/>
        <p:txBody>
          <a:bodyPr/>
          <a:lstStyle/>
          <a:p>
            <a:fld id="{1BB56CFE-B1CE-A244-B173-77286A0BD6F3}" type="slidenum">
              <a:rPr lang="en-US" smtClean="0"/>
              <a:t>8</a:t>
            </a:fld>
            <a:endParaRPr lang="en-US"/>
          </a:p>
        </p:txBody>
      </p:sp>
    </p:spTree>
    <p:extLst>
      <p:ext uri="{BB962C8B-B14F-4D97-AF65-F5344CB8AC3E}">
        <p14:creationId xmlns:p14="http://schemas.microsoft.com/office/powerpoint/2010/main" val="2909268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Amikor egy szakot választunk, nem csak a hasznosságról szóló </a:t>
            </a:r>
            <a:r>
              <a:rPr lang="hu-HU" dirty="0" err="1"/>
              <a:t>észérvek</a:t>
            </a:r>
            <a:r>
              <a:rPr lang="hu-HU" dirty="0"/>
              <a:t> döntenek. Nézzük tehát diákszemmel, miért érdemes…</a:t>
            </a:r>
          </a:p>
          <a:p>
            <a:endParaRPr lang="hu-HU" dirty="0"/>
          </a:p>
          <a:p>
            <a:r>
              <a:rPr lang="hu-HU" dirty="0"/>
              <a:t>A klasszikus és modern , gyakorlatorientált tananyagot részben elismert oktatóinktól, részben egy-egy előadásra meghívott, </a:t>
            </a:r>
          </a:p>
          <a:p>
            <a:r>
              <a:rPr lang="hu-HU" dirty="0"/>
              <a:t>vagy a gyakorlatokat vezető szakemberektől,</a:t>
            </a:r>
          </a:p>
          <a:p>
            <a:r>
              <a:rPr lang="hu-HU" dirty="0"/>
              <a:t> illetve meghívott nemzetközi előadóktól lehet megismerni, illetve aktív tanulással elsajátítani. </a:t>
            </a:r>
          </a:p>
          <a:p>
            <a:endParaRPr lang="hu-HU" dirty="0"/>
          </a:p>
          <a:p>
            <a:r>
              <a:rPr lang="hu-HU" dirty="0"/>
              <a:t>A képzés alapvetően hallgató- és tanulás-támogató. A lehetőségekhez képest alkalmazkodunk az egyéni tanulási célok és utak támogatásához, hogy hallgatóink alapképzésükben szerzett tudását is kamatoztathassák, és későbbi céljaikat is támogassuk (legyen az akár doktori képzésben való továbbtanulás, akár vállalkozásfejlesztés). </a:t>
            </a:r>
          </a:p>
          <a:p>
            <a:r>
              <a:rPr lang="hu-HU" dirty="0"/>
              <a:t>A képzés, a Kar, és az egyetem lehetőségeit kihasználva számos személyes – és szakmai extrához juthatnak a hallgatóink.</a:t>
            </a:r>
          </a:p>
        </p:txBody>
      </p:sp>
      <p:sp>
        <p:nvSpPr>
          <p:cNvPr id="4" name="Dia számának helye 3"/>
          <p:cNvSpPr>
            <a:spLocks noGrp="1"/>
          </p:cNvSpPr>
          <p:nvPr>
            <p:ph type="sldNum" sz="quarter" idx="5"/>
          </p:nvPr>
        </p:nvSpPr>
        <p:spPr/>
        <p:txBody>
          <a:bodyPr/>
          <a:lstStyle/>
          <a:p>
            <a:fld id="{1BB56CFE-B1CE-A244-B173-77286A0BD6F3}" type="slidenum">
              <a:rPr lang="en-US" smtClean="0"/>
              <a:t>12</a:t>
            </a:fld>
            <a:endParaRPr lang="en-US"/>
          </a:p>
        </p:txBody>
      </p:sp>
    </p:spTree>
    <p:extLst>
      <p:ext uri="{BB962C8B-B14F-4D97-AF65-F5344CB8AC3E}">
        <p14:creationId xmlns:p14="http://schemas.microsoft.com/office/powerpoint/2010/main" val="190599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B56CFE-B1CE-A244-B173-77286A0BD6F3}" type="slidenum">
              <a:rPr lang="en-US" smtClean="0"/>
              <a:t>13</a:t>
            </a:fld>
            <a:endParaRPr lang="en-US"/>
          </a:p>
        </p:txBody>
      </p:sp>
    </p:spTree>
    <p:extLst>
      <p:ext uri="{BB962C8B-B14F-4D97-AF65-F5344CB8AC3E}">
        <p14:creationId xmlns:p14="http://schemas.microsoft.com/office/powerpoint/2010/main" val="1428500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2/9/2024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2/9/2024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7200" y="610700"/>
            <a:ext cx="11157600" cy="914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517200" y="1986432"/>
            <a:ext cx="11157600" cy="410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1"/>
                </a:solidFill>
                <a:latin typeface="Roboto"/>
                <a:ea typeface="Roboto"/>
                <a:cs typeface="Roboto"/>
                <a:sym typeface="Roboto"/>
              </a:defRPr>
            </a:lvl1pPr>
            <a:lvl2pPr lvl="1" algn="r">
              <a:buNone/>
              <a:defRPr sz="1333">
                <a:solidFill>
                  <a:schemeClr val="dk1"/>
                </a:solidFill>
                <a:latin typeface="Roboto"/>
                <a:ea typeface="Roboto"/>
                <a:cs typeface="Roboto"/>
                <a:sym typeface="Roboto"/>
              </a:defRPr>
            </a:lvl2pPr>
            <a:lvl3pPr lvl="2" algn="r">
              <a:buNone/>
              <a:defRPr sz="1333">
                <a:solidFill>
                  <a:schemeClr val="dk1"/>
                </a:solidFill>
                <a:latin typeface="Roboto"/>
                <a:ea typeface="Roboto"/>
                <a:cs typeface="Roboto"/>
                <a:sym typeface="Roboto"/>
              </a:defRPr>
            </a:lvl3pPr>
            <a:lvl4pPr lvl="3" algn="r">
              <a:buNone/>
              <a:defRPr sz="1333">
                <a:solidFill>
                  <a:schemeClr val="dk1"/>
                </a:solidFill>
                <a:latin typeface="Roboto"/>
                <a:ea typeface="Roboto"/>
                <a:cs typeface="Roboto"/>
                <a:sym typeface="Roboto"/>
              </a:defRPr>
            </a:lvl4pPr>
            <a:lvl5pPr lvl="4" algn="r">
              <a:buNone/>
              <a:defRPr sz="1333">
                <a:solidFill>
                  <a:schemeClr val="dk1"/>
                </a:solidFill>
                <a:latin typeface="Roboto"/>
                <a:ea typeface="Roboto"/>
                <a:cs typeface="Roboto"/>
                <a:sym typeface="Roboto"/>
              </a:defRPr>
            </a:lvl5pPr>
            <a:lvl6pPr lvl="5" algn="r">
              <a:buNone/>
              <a:defRPr sz="1333">
                <a:solidFill>
                  <a:schemeClr val="dk1"/>
                </a:solidFill>
                <a:latin typeface="Roboto"/>
                <a:ea typeface="Roboto"/>
                <a:cs typeface="Roboto"/>
                <a:sym typeface="Roboto"/>
              </a:defRPr>
            </a:lvl6pPr>
            <a:lvl7pPr lvl="6" algn="r">
              <a:buNone/>
              <a:defRPr sz="1333">
                <a:solidFill>
                  <a:schemeClr val="dk1"/>
                </a:solidFill>
                <a:latin typeface="Roboto"/>
                <a:ea typeface="Roboto"/>
                <a:cs typeface="Roboto"/>
                <a:sym typeface="Roboto"/>
              </a:defRPr>
            </a:lvl7pPr>
            <a:lvl8pPr lvl="7" algn="r">
              <a:buNone/>
              <a:defRPr sz="1333">
                <a:solidFill>
                  <a:schemeClr val="dk1"/>
                </a:solidFill>
                <a:latin typeface="Roboto"/>
                <a:ea typeface="Roboto"/>
                <a:cs typeface="Roboto"/>
                <a:sym typeface="Roboto"/>
              </a:defRPr>
            </a:lvl8pPr>
            <a:lvl9pPr lvl="8" algn="r">
              <a:buNone/>
              <a:defRPr sz="1333">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h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www.tok.elte.hu/content/a-kulturalis-mediacio.t.7681?m=570"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17.png"/><Relationship Id="rId7" Type="http://schemas.openxmlformats.org/officeDocument/2006/relationships/diagramData" Target="../diagrams/data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diagramDrawing" Target="../diagrams/drawing3.xml"/><Relationship Id="rId5" Type="http://schemas.openxmlformats.org/officeDocument/2006/relationships/image" Target="../media/image19.svg"/><Relationship Id="rId10" Type="http://schemas.openxmlformats.org/officeDocument/2006/relationships/diagramColors" Target="../diagrams/colors3.xml"/><Relationship Id="rId4" Type="http://schemas.openxmlformats.org/officeDocument/2006/relationships/image" Target="../media/image18.png"/><Relationship Id="rId9"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63EF6730-4DD5-A762-DC97-AFF5DAA81BF9}"/>
              </a:ext>
            </a:extLst>
          </p:cNvPr>
          <p:cNvSpPr>
            <a:spLocks noGrp="1"/>
          </p:cNvSpPr>
          <p:nvPr>
            <p:ph type="subTitle" idx="1"/>
          </p:nvPr>
        </p:nvSpPr>
        <p:spPr>
          <a:xfrm>
            <a:off x="5054083" y="4670246"/>
            <a:ext cx="6037903" cy="914400"/>
          </a:xfrm>
        </p:spPr>
        <p:txBody>
          <a:bodyPr>
            <a:normAutofit/>
          </a:bodyPr>
          <a:lstStyle/>
          <a:p>
            <a:endParaRPr lang="en-US"/>
          </a:p>
        </p:txBody>
      </p:sp>
      <p:sp>
        <p:nvSpPr>
          <p:cNvPr id="26" name="Rectangle 25">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Logo, company name&#10;&#10;Description automatically generated">
            <a:extLst>
              <a:ext uri="{FF2B5EF4-FFF2-40B4-BE49-F238E27FC236}">
                <a16:creationId xmlns:a16="http://schemas.microsoft.com/office/drawing/2014/main" id="{DB2F7227-DFBA-DA56-9BA7-AF6B826054D1}"/>
              </a:ext>
            </a:extLst>
          </p:cNvPr>
          <p:cNvPicPr>
            <a:picLocks noChangeAspect="1"/>
          </p:cNvPicPr>
          <p:nvPr/>
        </p:nvPicPr>
        <p:blipFill>
          <a:blip r:embed="rId3"/>
          <a:stretch>
            <a:fillRect/>
          </a:stretch>
        </p:blipFill>
        <p:spPr>
          <a:xfrm>
            <a:off x="1100014" y="761999"/>
            <a:ext cx="2737452" cy="5022850"/>
          </a:xfrm>
          <a:prstGeom prst="rect">
            <a:avLst/>
          </a:prstGeom>
        </p:spPr>
      </p:pic>
      <p:sp>
        <p:nvSpPr>
          <p:cNvPr id="7" name="Cím 6">
            <a:extLst>
              <a:ext uri="{FF2B5EF4-FFF2-40B4-BE49-F238E27FC236}">
                <a16:creationId xmlns:a16="http://schemas.microsoft.com/office/drawing/2014/main" id="{A40AB7F0-A22E-45C3-A4A6-FB77E284EE8E}"/>
              </a:ext>
            </a:extLst>
          </p:cNvPr>
          <p:cNvSpPr>
            <a:spLocks noGrp="1"/>
          </p:cNvSpPr>
          <p:nvPr>
            <p:ph type="ctrTitle"/>
          </p:nvPr>
        </p:nvSpPr>
        <p:spPr/>
        <p:txBody>
          <a:bodyPr/>
          <a:lstStyle/>
          <a:p>
            <a:endParaRPr lang="hu-HU"/>
          </a:p>
        </p:txBody>
      </p:sp>
      <p:pic>
        <p:nvPicPr>
          <p:cNvPr id="4" name="Kép 3">
            <a:extLst>
              <a:ext uri="{FF2B5EF4-FFF2-40B4-BE49-F238E27FC236}">
                <a16:creationId xmlns:a16="http://schemas.microsoft.com/office/drawing/2014/main" id="{2ADE93CE-1E96-4E47-BE1F-9E4F0AF61F57}"/>
              </a:ext>
            </a:extLst>
          </p:cNvPr>
          <p:cNvPicPr>
            <a:picLocks noChangeAspect="1"/>
          </p:cNvPicPr>
          <p:nvPr/>
        </p:nvPicPr>
        <p:blipFill>
          <a:blip r:embed="rId4"/>
          <a:stretch>
            <a:fillRect/>
          </a:stretch>
        </p:blipFill>
        <p:spPr>
          <a:xfrm>
            <a:off x="-7912" y="1"/>
            <a:ext cx="12192000" cy="6857999"/>
          </a:xfrm>
          <a:prstGeom prst="rect">
            <a:avLst/>
          </a:prstGeom>
        </p:spPr>
      </p:pic>
      <p:pic>
        <p:nvPicPr>
          <p:cNvPr id="8" name="Kép 7">
            <a:extLst>
              <a:ext uri="{FF2B5EF4-FFF2-40B4-BE49-F238E27FC236}">
                <a16:creationId xmlns:a16="http://schemas.microsoft.com/office/drawing/2014/main" id="{2874124C-AAB2-4921-9F4D-A58EAC6825D0}"/>
              </a:ext>
            </a:extLst>
          </p:cNvPr>
          <p:cNvPicPr>
            <a:picLocks noChangeAspect="1"/>
          </p:cNvPicPr>
          <p:nvPr/>
        </p:nvPicPr>
        <p:blipFill>
          <a:blip r:embed="rId5"/>
          <a:stretch>
            <a:fillRect/>
          </a:stretch>
        </p:blipFill>
        <p:spPr>
          <a:xfrm>
            <a:off x="184112" y="1654746"/>
            <a:ext cx="6431837" cy="3670110"/>
          </a:xfrm>
          <a:prstGeom prst="rect">
            <a:avLst/>
          </a:prstGeom>
        </p:spPr>
      </p:pic>
      <p:pic>
        <p:nvPicPr>
          <p:cNvPr id="10" name="Kép 9" descr="A képen beltéri látható&#10;&#10;Automatikusan generált leírás">
            <a:extLst>
              <a:ext uri="{FF2B5EF4-FFF2-40B4-BE49-F238E27FC236}">
                <a16:creationId xmlns:a16="http://schemas.microsoft.com/office/drawing/2014/main" id="{73F742BF-8391-4C72-B1FB-8A49527C7F5C}"/>
              </a:ext>
            </a:extLst>
          </p:cNvPr>
          <p:cNvPicPr>
            <a:picLocks noChangeAspect="1"/>
          </p:cNvPicPr>
          <p:nvPr/>
        </p:nvPicPr>
        <p:blipFill>
          <a:blip r:embed="rId6"/>
          <a:stretch>
            <a:fillRect/>
          </a:stretch>
        </p:blipFill>
        <p:spPr>
          <a:xfrm>
            <a:off x="5648065" y="2450991"/>
            <a:ext cx="3460861" cy="2248080"/>
          </a:xfrm>
          <a:prstGeom prst="rect">
            <a:avLst/>
          </a:prstGeom>
        </p:spPr>
      </p:pic>
      <p:sp>
        <p:nvSpPr>
          <p:cNvPr id="2" name="Szövegdoboz 1">
            <a:extLst>
              <a:ext uri="{FF2B5EF4-FFF2-40B4-BE49-F238E27FC236}">
                <a16:creationId xmlns:a16="http://schemas.microsoft.com/office/drawing/2014/main" id="{E5EB1930-7C93-43EE-BE43-0EF6EA208D05}"/>
              </a:ext>
            </a:extLst>
          </p:cNvPr>
          <p:cNvSpPr txBox="1"/>
          <p:nvPr/>
        </p:nvSpPr>
        <p:spPr>
          <a:xfrm>
            <a:off x="707231" y="5324856"/>
            <a:ext cx="4436269" cy="646331"/>
          </a:xfrm>
          <a:prstGeom prst="rect">
            <a:avLst/>
          </a:prstGeom>
          <a:noFill/>
        </p:spPr>
        <p:txBody>
          <a:bodyPr wrap="square" rtlCol="0">
            <a:spAutoFit/>
          </a:bodyPr>
          <a:lstStyle/>
          <a:p>
            <a:r>
              <a:rPr lang="hu-HU" b="1" dirty="0"/>
              <a:t>Dr. habil. Hercz Mária</a:t>
            </a:r>
          </a:p>
          <a:p>
            <a:r>
              <a:rPr lang="hu-HU" dirty="0"/>
              <a:t>szakfelelős</a:t>
            </a:r>
          </a:p>
        </p:txBody>
      </p:sp>
    </p:spTree>
    <p:extLst>
      <p:ext uri="{BB962C8B-B14F-4D97-AF65-F5344CB8AC3E}">
        <p14:creationId xmlns:p14="http://schemas.microsoft.com/office/powerpoint/2010/main" val="3455325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2B7A8F5-D518-4752-8527-E6A596EFCE8B}"/>
              </a:ext>
            </a:extLst>
          </p:cNvPr>
          <p:cNvSpPr>
            <a:spLocks noGrp="1"/>
          </p:cNvSpPr>
          <p:nvPr>
            <p:ph type="title"/>
          </p:nvPr>
        </p:nvSpPr>
        <p:spPr/>
        <p:txBody>
          <a:bodyPr/>
          <a:lstStyle/>
          <a:p>
            <a:r>
              <a:rPr lang="hu-HU" dirty="0"/>
              <a:t>Milyen lesz a felvételi?</a:t>
            </a:r>
          </a:p>
        </p:txBody>
      </p:sp>
      <p:graphicFrame>
        <p:nvGraphicFramePr>
          <p:cNvPr id="5" name="Tartalom helye 4">
            <a:extLst>
              <a:ext uri="{FF2B5EF4-FFF2-40B4-BE49-F238E27FC236}">
                <a16:creationId xmlns:a16="http://schemas.microsoft.com/office/drawing/2014/main" id="{D6D444E3-89D3-42FD-8B8A-4701B4288698}"/>
              </a:ext>
            </a:extLst>
          </p:cNvPr>
          <p:cNvGraphicFramePr>
            <a:graphicFrameLocks noGrp="1"/>
          </p:cNvGraphicFramePr>
          <p:nvPr>
            <p:ph idx="1"/>
            <p:extLst>
              <p:ext uri="{D42A27DB-BD31-4B8C-83A1-F6EECF244321}">
                <p14:modId xmlns:p14="http://schemas.microsoft.com/office/powerpoint/2010/main" val="3728575890"/>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4241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a:extLst>
              <a:ext uri="{FF2B5EF4-FFF2-40B4-BE49-F238E27FC236}">
                <a16:creationId xmlns:a16="http://schemas.microsoft.com/office/drawing/2014/main" id="{0295511F-781C-4E2B-B7D0-4A96C437C338}"/>
              </a:ext>
            </a:extLst>
          </p:cNvPr>
          <p:cNvSpPr>
            <a:spLocks noGrp="1"/>
          </p:cNvSpPr>
          <p:nvPr>
            <p:ph type="title"/>
          </p:nvPr>
        </p:nvSpPr>
        <p:spPr/>
        <p:txBody>
          <a:bodyPr/>
          <a:lstStyle/>
          <a:p>
            <a:r>
              <a:rPr lang="hu-HU" dirty="0"/>
              <a:t>… s  milyenek a hétköznapok?</a:t>
            </a:r>
          </a:p>
        </p:txBody>
      </p:sp>
      <p:sp>
        <p:nvSpPr>
          <p:cNvPr id="5" name="Szöveg helye 4">
            <a:extLst>
              <a:ext uri="{FF2B5EF4-FFF2-40B4-BE49-F238E27FC236}">
                <a16:creationId xmlns:a16="http://schemas.microsoft.com/office/drawing/2014/main" id="{5712B8E1-238E-4713-B6A0-5B0C697C4AB2}"/>
              </a:ext>
            </a:extLst>
          </p:cNvPr>
          <p:cNvSpPr>
            <a:spLocks noGrp="1"/>
          </p:cNvSpPr>
          <p:nvPr>
            <p:ph type="body" idx="1"/>
          </p:nvPr>
        </p:nvSpPr>
        <p:spPr>
          <a:xfrm>
            <a:off x="3867912" y="780698"/>
            <a:ext cx="3474720" cy="807720"/>
          </a:xfrm>
        </p:spPr>
        <p:txBody>
          <a:bodyPr/>
          <a:lstStyle/>
          <a:p>
            <a:r>
              <a:rPr lang="hu-HU" dirty="0"/>
              <a:t>NAPPALI TAGOZAT</a:t>
            </a:r>
          </a:p>
        </p:txBody>
      </p:sp>
      <p:sp>
        <p:nvSpPr>
          <p:cNvPr id="6" name="Tartalom helye 5">
            <a:extLst>
              <a:ext uri="{FF2B5EF4-FFF2-40B4-BE49-F238E27FC236}">
                <a16:creationId xmlns:a16="http://schemas.microsoft.com/office/drawing/2014/main" id="{AA26558C-09DB-4BB2-A14D-4E0E44417340}"/>
              </a:ext>
            </a:extLst>
          </p:cNvPr>
          <p:cNvSpPr>
            <a:spLocks noGrp="1"/>
          </p:cNvSpPr>
          <p:nvPr>
            <p:ph sz="half" idx="2"/>
          </p:nvPr>
        </p:nvSpPr>
        <p:spPr/>
        <p:txBody>
          <a:bodyPr anchor="t">
            <a:noAutofit/>
          </a:bodyPr>
          <a:lstStyle/>
          <a:p>
            <a:r>
              <a:rPr lang="hu-HU" sz="2400" dirty="0"/>
              <a:t>2024. szeptember </a:t>
            </a:r>
          </a:p>
          <a:p>
            <a:r>
              <a:rPr lang="hu-HU" sz="2400" dirty="0"/>
              <a:t>14 – 20 kontakt óra / tantárgy félévenként</a:t>
            </a:r>
          </a:p>
          <a:p>
            <a:r>
              <a:rPr lang="hu-HU" sz="2400" dirty="0"/>
              <a:t>Hallgatóbarát időbeosztással:</a:t>
            </a:r>
          </a:p>
          <a:p>
            <a:pPr lvl="1"/>
            <a:r>
              <a:rPr lang="hu-HU" sz="2400" dirty="0"/>
              <a:t>Heti 2,5 – 3 nap</a:t>
            </a:r>
          </a:p>
          <a:p>
            <a:endParaRPr lang="hu-HU" sz="2400" dirty="0"/>
          </a:p>
        </p:txBody>
      </p:sp>
      <p:sp>
        <p:nvSpPr>
          <p:cNvPr id="7" name="Szöveg helye 6">
            <a:extLst>
              <a:ext uri="{FF2B5EF4-FFF2-40B4-BE49-F238E27FC236}">
                <a16:creationId xmlns:a16="http://schemas.microsoft.com/office/drawing/2014/main" id="{EA6BDB1A-79D1-4CC3-9061-B38938DB7E6C}"/>
              </a:ext>
            </a:extLst>
          </p:cNvPr>
          <p:cNvSpPr>
            <a:spLocks noGrp="1"/>
          </p:cNvSpPr>
          <p:nvPr>
            <p:ph type="body" sz="quarter" idx="3"/>
          </p:nvPr>
        </p:nvSpPr>
        <p:spPr>
          <a:xfrm>
            <a:off x="7818463" y="780698"/>
            <a:ext cx="3474720" cy="813171"/>
          </a:xfrm>
        </p:spPr>
        <p:txBody>
          <a:bodyPr/>
          <a:lstStyle/>
          <a:p>
            <a:r>
              <a:rPr lang="hu-HU" dirty="0"/>
              <a:t>LEVELEZŐ TAGOZAT</a:t>
            </a:r>
          </a:p>
        </p:txBody>
      </p:sp>
      <p:sp>
        <p:nvSpPr>
          <p:cNvPr id="8" name="Tartalom helye 7">
            <a:extLst>
              <a:ext uri="{FF2B5EF4-FFF2-40B4-BE49-F238E27FC236}">
                <a16:creationId xmlns:a16="http://schemas.microsoft.com/office/drawing/2014/main" id="{722AFFA3-93F7-40B0-B5A5-95C21ADC3BEB}"/>
              </a:ext>
            </a:extLst>
          </p:cNvPr>
          <p:cNvSpPr>
            <a:spLocks noGrp="1"/>
          </p:cNvSpPr>
          <p:nvPr>
            <p:ph sz="quarter" idx="4"/>
          </p:nvPr>
        </p:nvSpPr>
        <p:spPr>
          <a:xfrm>
            <a:off x="7818463" y="1983452"/>
            <a:ext cx="3474720" cy="3918327"/>
          </a:xfrm>
        </p:spPr>
        <p:txBody>
          <a:bodyPr anchor="t">
            <a:normAutofit/>
          </a:bodyPr>
          <a:lstStyle/>
          <a:p>
            <a:r>
              <a:rPr lang="hu-HU" sz="2400" dirty="0"/>
              <a:t>2024. szeptember </a:t>
            </a:r>
          </a:p>
          <a:p>
            <a:r>
              <a:rPr lang="hu-HU" sz="2400" dirty="0"/>
              <a:t>8 – 10 kontakt óra / tantárgy félévenként</a:t>
            </a:r>
          </a:p>
          <a:p>
            <a:r>
              <a:rPr lang="hu-HU" sz="2400" dirty="0"/>
              <a:t>Hallgató – és munkahelybarát időbeosztással</a:t>
            </a:r>
          </a:p>
          <a:p>
            <a:endParaRPr lang="hu-HU" dirty="0"/>
          </a:p>
        </p:txBody>
      </p:sp>
      <p:sp>
        <p:nvSpPr>
          <p:cNvPr id="2" name="TextBox 1">
            <a:extLst>
              <a:ext uri="{FF2B5EF4-FFF2-40B4-BE49-F238E27FC236}">
                <a16:creationId xmlns:a16="http://schemas.microsoft.com/office/drawing/2014/main" id="{CDF841D6-44D0-E0B8-8E80-81294CA4E3AA}"/>
              </a:ext>
            </a:extLst>
          </p:cNvPr>
          <p:cNvSpPr txBox="1"/>
          <p:nvPr/>
        </p:nvSpPr>
        <p:spPr>
          <a:xfrm>
            <a:off x="4058477" y="4754217"/>
            <a:ext cx="65763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Választható</a:t>
            </a:r>
            <a:r>
              <a:rPr lang="en-US" dirty="0"/>
              <a:t> </a:t>
            </a:r>
            <a:r>
              <a:rPr lang="en-US" dirty="0" err="1"/>
              <a:t>programok</a:t>
            </a:r>
            <a:r>
              <a:rPr lang="en-US" dirty="0"/>
              <a:t>: </a:t>
            </a:r>
            <a:r>
              <a:rPr lang="en-US" dirty="0" err="1"/>
              <a:t>intézmények</a:t>
            </a:r>
            <a:r>
              <a:rPr lang="en-US" dirty="0"/>
              <a:t>  </a:t>
            </a:r>
            <a:r>
              <a:rPr lang="en-US" dirty="0" err="1"/>
              <a:t>és</a:t>
            </a:r>
            <a:r>
              <a:rPr lang="en-US" dirty="0"/>
              <a:t> </a:t>
            </a:r>
            <a:r>
              <a:rPr lang="en-US" dirty="0" err="1"/>
              <a:t>programok</a:t>
            </a:r>
            <a:r>
              <a:rPr lang="en-US" dirty="0"/>
              <a:t> </a:t>
            </a:r>
            <a:r>
              <a:rPr lang="en-US" dirty="0" err="1"/>
              <a:t>látogatása</a:t>
            </a:r>
            <a:r>
              <a:rPr lang="en-US" dirty="0"/>
              <a:t>, </a:t>
            </a:r>
            <a:r>
              <a:rPr lang="en-US" dirty="0" err="1"/>
              <a:t>klubprogramok</a:t>
            </a:r>
            <a:r>
              <a:rPr lang="en-US" dirty="0"/>
              <a:t> (</a:t>
            </a:r>
            <a:r>
              <a:rPr lang="en-US" dirty="0" err="1"/>
              <a:t>KultKeddek</a:t>
            </a:r>
            <a:r>
              <a:rPr lang="en-US" dirty="0"/>
              <a:t>),  </a:t>
            </a:r>
            <a:r>
              <a:rPr lang="en-US" dirty="0" err="1"/>
              <a:t>közösségi</a:t>
            </a:r>
            <a:r>
              <a:rPr lang="en-US" dirty="0"/>
              <a:t> </a:t>
            </a:r>
            <a:r>
              <a:rPr lang="en-US" dirty="0" err="1"/>
              <a:t>programok</a:t>
            </a:r>
          </a:p>
          <a:p>
            <a:endParaRPr lang="en-US" dirty="0"/>
          </a:p>
        </p:txBody>
      </p:sp>
    </p:spTree>
    <p:extLst>
      <p:ext uri="{BB962C8B-B14F-4D97-AF65-F5344CB8AC3E}">
        <p14:creationId xmlns:p14="http://schemas.microsoft.com/office/powerpoint/2010/main" val="187489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ím 6">
            <a:extLst>
              <a:ext uri="{FF2B5EF4-FFF2-40B4-BE49-F238E27FC236}">
                <a16:creationId xmlns:a16="http://schemas.microsoft.com/office/drawing/2014/main" id="{5AFA0796-8E38-4195-9F39-62C35DD19F06}"/>
              </a:ext>
            </a:extLst>
          </p:cNvPr>
          <p:cNvSpPr>
            <a:spLocks noGrp="1"/>
          </p:cNvSpPr>
          <p:nvPr>
            <p:ph type="title"/>
          </p:nvPr>
        </p:nvSpPr>
        <p:spPr>
          <a:xfrm>
            <a:off x="433387" y="317606"/>
            <a:ext cx="11157600" cy="525356"/>
          </a:xfrm>
        </p:spPr>
        <p:txBody>
          <a:bodyPr/>
          <a:lstStyle/>
          <a:p>
            <a:r>
              <a:rPr lang="hu-HU" dirty="0">
                <a:solidFill>
                  <a:srgbClr val="002060"/>
                </a:solidFill>
                <a:latin typeface="Corbel" panose="020B0503020204020204" pitchFamily="34" charset="0"/>
              </a:rPr>
              <a:t>Miért érdemes a kulturális mediátor képzést választani? </a:t>
            </a:r>
          </a:p>
        </p:txBody>
      </p:sp>
      <p:graphicFrame>
        <p:nvGraphicFramePr>
          <p:cNvPr id="9" name="Diagram 8">
            <a:extLst>
              <a:ext uri="{FF2B5EF4-FFF2-40B4-BE49-F238E27FC236}">
                <a16:creationId xmlns:a16="http://schemas.microsoft.com/office/drawing/2014/main" id="{92F187A6-52FB-4CFE-A2D7-B966179F8053}"/>
              </a:ext>
            </a:extLst>
          </p:cNvPr>
          <p:cNvGraphicFramePr/>
          <p:nvPr>
            <p:extLst>
              <p:ext uri="{D42A27DB-BD31-4B8C-83A1-F6EECF244321}">
                <p14:modId xmlns:p14="http://schemas.microsoft.com/office/powerpoint/2010/main" val="1844481718"/>
              </p:ext>
            </p:extLst>
          </p:nvPr>
        </p:nvGraphicFramePr>
        <p:xfrm>
          <a:off x="107157" y="580284"/>
          <a:ext cx="11701462" cy="6683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7941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1E8F-2022-2350-928B-ECA5A5D544C2}"/>
              </a:ext>
            </a:extLst>
          </p:cNvPr>
          <p:cNvSpPr>
            <a:spLocks noGrp="1"/>
          </p:cNvSpPr>
          <p:nvPr>
            <p:ph type="title"/>
          </p:nvPr>
        </p:nvSpPr>
        <p:spPr/>
        <p:txBody>
          <a:bodyPr/>
          <a:lstStyle/>
          <a:p>
            <a:r>
              <a:rPr lang="en-US" dirty="0"/>
              <a:t>Minden, </a:t>
            </a:r>
            <a:r>
              <a:rPr lang="en-US" dirty="0" err="1"/>
              <a:t>amit</a:t>
            </a:r>
            <a:r>
              <a:rPr lang="en-US" dirty="0"/>
              <a:t> </a:t>
            </a:r>
            <a:r>
              <a:rPr lang="en-US" dirty="0" err="1"/>
              <a:t>rólunk</a:t>
            </a:r>
            <a:r>
              <a:rPr lang="en-US" dirty="0"/>
              <a:t> </a:t>
            </a:r>
            <a:r>
              <a:rPr lang="en-US" dirty="0" err="1"/>
              <a:t>tudni</a:t>
            </a:r>
            <a:r>
              <a:rPr lang="en-US" dirty="0"/>
              <a:t> </a:t>
            </a:r>
            <a:r>
              <a:rPr lang="en-US" dirty="0" err="1"/>
              <a:t>lehet</a:t>
            </a:r>
            <a:r>
              <a:rPr lang="en-US" dirty="0"/>
              <a:t>, </a:t>
            </a:r>
            <a:r>
              <a:rPr lang="en-US" dirty="0" err="1"/>
              <a:t>megújult</a:t>
            </a:r>
            <a:r>
              <a:rPr lang="en-US" dirty="0"/>
              <a:t> </a:t>
            </a:r>
            <a:r>
              <a:rPr lang="en-US" dirty="0" err="1"/>
              <a:t>honlapunkon</a:t>
            </a:r>
          </a:p>
        </p:txBody>
      </p:sp>
      <p:sp>
        <p:nvSpPr>
          <p:cNvPr id="3" name="Text Placeholder 2">
            <a:extLst>
              <a:ext uri="{FF2B5EF4-FFF2-40B4-BE49-F238E27FC236}">
                <a16:creationId xmlns:a16="http://schemas.microsoft.com/office/drawing/2014/main" id="{EFA1B871-D5C2-CE96-D640-595C2011BFB7}"/>
              </a:ext>
            </a:extLst>
          </p:cNvPr>
          <p:cNvSpPr>
            <a:spLocks noGrp="1"/>
          </p:cNvSpPr>
          <p:nvPr>
            <p:ph type="body" idx="1"/>
          </p:nvPr>
        </p:nvSpPr>
        <p:spPr/>
        <p:txBody>
          <a:bodyPr/>
          <a:lstStyle/>
          <a:p>
            <a:pPr marL="608965" indent="-456565"/>
            <a:r>
              <a:rPr lang="en-US" dirty="0">
                <a:hlinkClick r:id="rId2"/>
              </a:rPr>
              <a:t>https://www.tok.elte.hu/content/a-kulturalis-mediacio.t.7681?m=570</a:t>
            </a:r>
            <a:endParaRPr lang="en-US"/>
          </a:p>
          <a:p>
            <a:pPr marL="608965" indent="-456565">
              <a:lnSpc>
                <a:spcPct val="114999"/>
              </a:lnSpc>
            </a:pPr>
            <a:endParaRPr lang="en-US" dirty="0"/>
          </a:p>
        </p:txBody>
      </p:sp>
    </p:spTree>
    <p:extLst>
      <p:ext uri="{BB962C8B-B14F-4D97-AF65-F5344CB8AC3E}">
        <p14:creationId xmlns:p14="http://schemas.microsoft.com/office/powerpoint/2010/main" val="226351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8" name="Rectangle 37">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icky notes with question marks">
            <a:extLst>
              <a:ext uri="{FF2B5EF4-FFF2-40B4-BE49-F238E27FC236}">
                <a16:creationId xmlns:a16="http://schemas.microsoft.com/office/drawing/2014/main" id="{FEECAE81-C74A-6FE0-683A-295CDB489B78}"/>
              </a:ext>
            </a:extLst>
          </p:cNvPr>
          <p:cNvPicPr>
            <a:picLocks noChangeAspect="1"/>
          </p:cNvPicPr>
          <p:nvPr/>
        </p:nvPicPr>
        <p:blipFill rotWithShape="1">
          <a:blip r:embed="rId3">
            <a:duotone>
              <a:schemeClr val="accent1">
                <a:shade val="45000"/>
                <a:satMod val="135000"/>
              </a:schemeClr>
              <a:prstClr val="white"/>
            </a:duotone>
          </a:blip>
          <a:srcRect t="12013" r="9092" b="11360"/>
          <a:stretch/>
        </p:blipFill>
        <p:spPr>
          <a:xfrm>
            <a:off x="20" y="-1"/>
            <a:ext cx="12188932" cy="6858000"/>
          </a:xfrm>
          <a:prstGeom prst="rect">
            <a:avLst/>
          </a:prstGeom>
        </p:spPr>
      </p:pic>
      <p:sp>
        <p:nvSpPr>
          <p:cNvPr id="40" name="Rectangle 39">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5417943-74E0-0EEE-C976-E35CB64B6F3D}"/>
              </a:ext>
            </a:extLst>
          </p:cNvPr>
          <p:cNvSpPr>
            <a:spLocks noGrp="1"/>
          </p:cNvSpPr>
          <p:nvPr>
            <p:ph type="title"/>
          </p:nvPr>
        </p:nvSpPr>
        <p:spPr>
          <a:xfrm>
            <a:off x="478580" y="2241423"/>
            <a:ext cx="3685070" cy="3255264"/>
          </a:xfrm>
        </p:spPr>
        <p:txBody>
          <a:bodyPr vert="horz" lIns="91440" tIns="45720" rIns="91440" bIns="45720" rtlCol="0" anchor="b">
            <a:normAutofit fontScale="90000"/>
          </a:bodyPr>
          <a:lstStyle/>
          <a:p>
            <a:r>
              <a:rPr lang="hu-HU" sz="5000" spc="-100" dirty="0"/>
              <a:t>További kérdésekkel forduljon hozzánk!</a:t>
            </a:r>
            <a:br>
              <a:rPr lang="hu-HU" sz="5000" spc="-100" dirty="0"/>
            </a:br>
            <a:br>
              <a:rPr lang="hu-HU" sz="5000" spc="-100" dirty="0"/>
            </a:br>
            <a:r>
              <a:rPr lang="hu-HU" sz="5000" spc="-100" dirty="0"/>
              <a:t> </a:t>
            </a:r>
            <a:br>
              <a:rPr lang="hu-HU" sz="5000" spc="-100" dirty="0"/>
            </a:br>
            <a:endParaRPr lang="en-US" sz="5000" spc="-100" dirty="0"/>
          </a:p>
        </p:txBody>
      </p:sp>
      <p:sp>
        <p:nvSpPr>
          <p:cNvPr id="42" name="Rectangle 41">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4722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ím 5">
            <a:extLst>
              <a:ext uri="{FF2B5EF4-FFF2-40B4-BE49-F238E27FC236}">
                <a16:creationId xmlns:a16="http://schemas.microsoft.com/office/drawing/2014/main" id="{7FA72F33-FCD4-4E8A-9157-9E844BCE148C}"/>
              </a:ext>
            </a:extLst>
          </p:cNvPr>
          <p:cNvSpPr>
            <a:spLocks noGrp="1"/>
          </p:cNvSpPr>
          <p:nvPr>
            <p:ph type="title"/>
          </p:nvPr>
        </p:nvSpPr>
        <p:spPr>
          <a:xfrm>
            <a:off x="252919" y="1123837"/>
            <a:ext cx="2947482" cy="4601183"/>
          </a:xfrm>
        </p:spPr>
        <p:txBody>
          <a:bodyPr>
            <a:normAutofit/>
          </a:bodyPr>
          <a:lstStyle/>
          <a:p>
            <a:r>
              <a:rPr lang="hu-HU"/>
              <a:t>Mit jelent a kulturális mediáció?</a:t>
            </a:r>
            <a:endParaRPr lang="hu-HU" dirty="0"/>
          </a:p>
        </p:txBody>
      </p:sp>
      <p:pic>
        <p:nvPicPr>
          <p:cNvPr id="3" name="Kép 2">
            <a:extLst>
              <a:ext uri="{FF2B5EF4-FFF2-40B4-BE49-F238E27FC236}">
                <a16:creationId xmlns:a16="http://schemas.microsoft.com/office/drawing/2014/main" id="{8A54A05B-5DA8-4815-82B7-352FDBEB4882}"/>
              </a:ext>
            </a:extLst>
          </p:cNvPr>
          <p:cNvPicPr>
            <a:picLocks noChangeAspect="1"/>
          </p:cNvPicPr>
          <p:nvPr/>
        </p:nvPicPr>
        <p:blipFill>
          <a:blip r:embed="rId3"/>
          <a:stretch>
            <a:fillRect/>
          </a:stretch>
        </p:blipFill>
        <p:spPr>
          <a:xfrm>
            <a:off x="3869268" y="4270555"/>
            <a:ext cx="7315200" cy="1700783"/>
          </a:xfrm>
          <a:prstGeom prst="rect">
            <a:avLst/>
          </a:prstGeom>
        </p:spPr>
      </p:pic>
      <p:graphicFrame>
        <p:nvGraphicFramePr>
          <p:cNvPr id="28" name="Tartalom helye 2">
            <a:extLst>
              <a:ext uri="{FF2B5EF4-FFF2-40B4-BE49-F238E27FC236}">
                <a16:creationId xmlns:a16="http://schemas.microsoft.com/office/drawing/2014/main" id="{E15138AB-8524-519B-A10C-69371E0EC885}"/>
              </a:ext>
            </a:extLst>
          </p:cNvPr>
          <p:cNvGraphicFramePr>
            <a:graphicFrameLocks noGrp="1"/>
          </p:cNvGraphicFramePr>
          <p:nvPr>
            <p:ph idx="1"/>
            <p:extLst>
              <p:ext uri="{D42A27DB-BD31-4B8C-83A1-F6EECF244321}">
                <p14:modId xmlns:p14="http://schemas.microsoft.com/office/powerpoint/2010/main" val="1594322789"/>
              </p:ext>
            </p:extLst>
          </p:nvPr>
        </p:nvGraphicFramePr>
        <p:xfrm>
          <a:off x="3869268" y="864108"/>
          <a:ext cx="7315200" cy="2998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2721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épület, kültéri, társasház, ház látható&#10;&#10;Automatikusan generált leírás">
            <a:extLst>
              <a:ext uri="{FF2B5EF4-FFF2-40B4-BE49-F238E27FC236}">
                <a16:creationId xmlns:a16="http://schemas.microsoft.com/office/drawing/2014/main" id="{DF8014C4-1750-4216-BBDE-769B05D147C8}"/>
              </a:ext>
            </a:extLst>
          </p:cNvPr>
          <p:cNvPicPr>
            <a:picLocks noChangeAspect="1"/>
          </p:cNvPicPr>
          <p:nvPr/>
        </p:nvPicPr>
        <p:blipFill rotWithShape="1">
          <a:blip r:embed="rId3">
            <a:alphaModFix amt="25000"/>
          </a:blip>
          <a:srcRect t="2861" b="21636"/>
          <a:stretch/>
        </p:blipFill>
        <p:spPr>
          <a:xfrm>
            <a:off x="20" y="10"/>
            <a:ext cx="12191980" cy="6857990"/>
          </a:xfrm>
          <a:prstGeom prst="rect">
            <a:avLst/>
          </a:prstGeom>
        </p:spPr>
      </p:pic>
      <p:sp>
        <p:nvSpPr>
          <p:cNvPr id="2" name="Cím 1">
            <a:extLst>
              <a:ext uri="{FF2B5EF4-FFF2-40B4-BE49-F238E27FC236}">
                <a16:creationId xmlns:a16="http://schemas.microsoft.com/office/drawing/2014/main" id="{FEED19F2-7E95-47FE-9F0E-A7812FFD0B00}"/>
              </a:ext>
            </a:extLst>
          </p:cNvPr>
          <p:cNvSpPr>
            <a:spLocks noGrp="1"/>
          </p:cNvSpPr>
          <p:nvPr>
            <p:ph type="title"/>
          </p:nvPr>
        </p:nvSpPr>
        <p:spPr>
          <a:xfrm>
            <a:off x="514350" y="864108"/>
            <a:ext cx="4329113" cy="5120639"/>
          </a:xfrm>
        </p:spPr>
        <p:txBody>
          <a:bodyPr>
            <a:normAutofit/>
          </a:bodyPr>
          <a:lstStyle/>
          <a:p>
            <a:endParaRPr lang="hu-HU" sz="3200" dirty="0">
              <a:ln w="15875">
                <a:solidFill>
                  <a:srgbClr val="FFFFFF"/>
                </a:solidFill>
              </a:ln>
              <a:solidFill>
                <a:schemeClr val="tx1"/>
              </a:solidFill>
            </a:endParaRPr>
          </a:p>
        </p:txBody>
      </p:sp>
      <p:sp>
        <p:nvSpPr>
          <p:cNvPr id="3" name="Tartalom helye 2">
            <a:extLst>
              <a:ext uri="{FF2B5EF4-FFF2-40B4-BE49-F238E27FC236}">
                <a16:creationId xmlns:a16="http://schemas.microsoft.com/office/drawing/2014/main" id="{A16E2DF2-75A2-4073-8939-606F1248B414}"/>
              </a:ext>
            </a:extLst>
          </p:cNvPr>
          <p:cNvSpPr>
            <a:spLocks noGrp="1"/>
          </p:cNvSpPr>
          <p:nvPr>
            <p:ph idx="1"/>
          </p:nvPr>
        </p:nvSpPr>
        <p:spPr>
          <a:xfrm>
            <a:off x="4843463" y="864108"/>
            <a:ext cx="6893718" cy="5120640"/>
          </a:xfrm>
        </p:spPr>
        <p:txBody>
          <a:bodyPr>
            <a:normAutofit/>
          </a:bodyPr>
          <a:lstStyle/>
          <a:p>
            <a:endParaRPr lang="hu-HU" sz="2800" b="0" i="0" u="none" strike="noStrike" baseline="0" dirty="0">
              <a:solidFill>
                <a:schemeClr val="tx1"/>
              </a:solidFill>
              <a:latin typeface="Garamond" panose="02020404030301010803" pitchFamily="18" charset="0"/>
            </a:endParaRPr>
          </a:p>
          <a:p>
            <a:r>
              <a:rPr lang="hu-HU" sz="2800" b="0" i="0" u="none" strike="noStrike" baseline="0" dirty="0">
                <a:solidFill>
                  <a:schemeClr val="tx1"/>
                </a:solidFill>
                <a:latin typeface="Corbel" panose="020B0503020204020204" pitchFamily="34" charset="0"/>
              </a:rPr>
              <a:t>A képzés helyszíne: Budapest </a:t>
            </a:r>
          </a:p>
          <a:p>
            <a:r>
              <a:rPr lang="hu-HU" sz="2800" b="0" i="0" u="none" strike="noStrike" baseline="0" dirty="0">
                <a:solidFill>
                  <a:schemeClr val="tx1"/>
                </a:solidFill>
                <a:latin typeface="Corbel" panose="020B0503020204020204" pitchFamily="34" charset="0"/>
              </a:rPr>
              <a:t>Végzettség: </a:t>
            </a:r>
            <a:r>
              <a:rPr lang="hu-HU" sz="2800" b="1" i="0" u="none" strike="noStrike" baseline="0" dirty="0">
                <a:solidFill>
                  <a:srgbClr val="FF9999"/>
                </a:solidFill>
                <a:latin typeface="Corbel" panose="020B0503020204020204" pitchFamily="34" charset="0"/>
              </a:rPr>
              <a:t>okleveles kulturális mediátor </a:t>
            </a:r>
          </a:p>
          <a:p>
            <a:r>
              <a:rPr lang="hu-HU" sz="2800" b="0" i="0" u="none" strike="noStrike" baseline="0" dirty="0">
                <a:solidFill>
                  <a:schemeClr val="tx1"/>
                </a:solidFill>
                <a:latin typeface="Corbel" panose="020B0503020204020204" pitchFamily="34" charset="0"/>
              </a:rPr>
              <a:t>Képzési szint: mesterképzés </a:t>
            </a:r>
          </a:p>
          <a:p>
            <a:r>
              <a:rPr lang="hu-HU" sz="2800" b="0" i="0" u="none" strike="noStrike" baseline="0" dirty="0">
                <a:solidFill>
                  <a:schemeClr val="tx1"/>
                </a:solidFill>
                <a:latin typeface="Corbel" panose="020B0503020204020204" pitchFamily="34" charset="0"/>
              </a:rPr>
              <a:t>A képzés nyelve: magyar </a:t>
            </a:r>
          </a:p>
          <a:p>
            <a:r>
              <a:rPr lang="pt-BR" sz="2800" b="0" i="0" u="none" strike="noStrike" baseline="0" dirty="0">
                <a:solidFill>
                  <a:schemeClr val="tx1"/>
                </a:solidFill>
                <a:latin typeface="Corbel" panose="020B0503020204020204" pitchFamily="34" charset="0"/>
              </a:rPr>
              <a:t>A képzés időtartama: 4 félév </a:t>
            </a:r>
          </a:p>
          <a:p>
            <a:r>
              <a:rPr lang="hu-HU" sz="2800" b="0" i="0" u="none" strike="noStrike" baseline="0" dirty="0">
                <a:solidFill>
                  <a:schemeClr val="tx1"/>
                </a:solidFill>
                <a:latin typeface="Corbel" panose="020B0503020204020204" pitchFamily="34" charset="0"/>
              </a:rPr>
              <a:t>Megszerzendő kreditek száma: 120 kredit </a:t>
            </a:r>
          </a:p>
          <a:p>
            <a:r>
              <a:rPr lang="hu-HU" sz="2800" b="0" i="0" u="none" strike="noStrike" baseline="0" dirty="0">
                <a:solidFill>
                  <a:schemeClr val="tx1"/>
                </a:solidFill>
                <a:latin typeface="Corbel" panose="020B0503020204020204" pitchFamily="34" charset="0"/>
              </a:rPr>
              <a:t>Finanszírozási forma: állami ösztöndíjas vagy költségtérítéses </a:t>
            </a:r>
            <a:endParaRPr lang="hu-HU" sz="2800" dirty="0">
              <a:solidFill>
                <a:schemeClr val="tx1"/>
              </a:solidFill>
              <a:latin typeface="Corbel" panose="020B0503020204020204" pitchFamily="34" charset="0"/>
            </a:endParaRPr>
          </a:p>
        </p:txBody>
      </p:sp>
    </p:spTree>
    <p:extLst>
      <p:ext uri="{BB962C8B-B14F-4D97-AF65-F5344CB8AC3E}">
        <p14:creationId xmlns:p14="http://schemas.microsoft.com/office/powerpoint/2010/main" val="3482830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3EBC-9865-4258-BACA-BCA8CE945AFE}"/>
              </a:ext>
            </a:extLst>
          </p:cNvPr>
          <p:cNvSpPr>
            <a:spLocks noGrp="1"/>
          </p:cNvSpPr>
          <p:nvPr>
            <p:ph type="title"/>
          </p:nvPr>
        </p:nvSpPr>
        <p:spPr/>
        <p:txBody>
          <a:bodyPr>
            <a:normAutofit/>
          </a:bodyPr>
          <a:lstStyle/>
          <a:p>
            <a:r>
              <a:rPr lang="hu-HU" dirty="0"/>
              <a:t>Milyen alapszakról, lehet jelentkezni?</a:t>
            </a:r>
            <a:br>
              <a:rPr lang="hu-HU" dirty="0"/>
            </a:br>
            <a:endParaRPr lang="en-US" dirty="0"/>
          </a:p>
        </p:txBody>
      </p:sp>
      <p:pic>
        <p:nvPicPr>
          <p:cNvPr id="4" name="Picture 3" descr="A picture containing text, sign&#10;&#10;Description automatically generated">
            <a:extLst>
              <a:ext uri="{FF2B5EF4-FFF2-40B4-BE49-F238E27FC236}">
                <a16:creationId xmlns:a16="http://schemas.microsoft.com/office/drawing/2014/main" id="{5FE6E74C-4E44-9459-81E9-0B2582F687F9}"/>
              </a:ext>
            </a:extLst>
          </p:cNvPr>
          <p:cNvPicPr>
            <a:picLocks noChangeAspect="1"/>
          </p:cNvPicPr>
          <p:nvPr/>
        </p:nvPicPr>
        <p:blipFill>
          <a:blip r:embed="rId3"/>
          <a:stretch>
            <a:fillRect/>
          </a:stretch>
        </p:blipFill>
        <p:spPr>
          <a:xfrm>
            <a:off x="10417428" y="0"/>
            <a:ext cx="1611311" cy="693947"/>
          </a:xfrm>
          <a:prstGeom prst="rect">
            <a:avLst/>
          </a:prstGeom>
        </p:spPr>
      </p:pic>
      <p:graphicFrame>
        <p:nvGraphicFramePr>
          <p:cNvPr id="9" name="Szövegdoboz 6">
            <a:extLst>
              <a:ext uri="{FF2B5EF4-FFF2-40B4-BE49-F238E27FC236}">
                <a16:creationId xmlns:a16="http://schemas.microsoft.com/office/drawing/2014/main" id="{07A45EF4-0656-2F50-7364-D7C4F162B80F}"/>
              </a:ext>
            </a:extLst>
          </p:cNvPr>
          <p:cNvGraphicFramePr/>
          <p:nvPr>
            <p:extLst>
              <p:ext uri="{D42A27DB-BD31-4B8C-83A1-F6EECF244321}">
                <p14:modId xmlns:p14="http://schemas.microsoft.com/office/powerpoint/2010/main" val="3177316348"/>
              </p:ext>
            </p:extLst>
          </p:nvPr>
        </p:nvGraphicFramePr>
        <p:xfrm>
          <a:off x="2864644" y="-1"/>
          <a:ext cx="9327356" cy="6858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45189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artalom helye 3">
            <a:extLst>
              <a:ext uri="{FF2B5EF4-FFF2-40B4-BE49-F238E27FC236}">
                <a16:creationId xmlns:a16="http://schemas.microsoft.com/office/drawing/2014/main" id="{4F630E17-D83A-4783-8F50-870698006B9E}"/>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5" name="Szövegdoboz 4">
            <a:extLst>
              <a:ext uri="{FF2B5EF4-FFF2-40B4-BE49-F238E27FC236}">
                <a16:creationId xmlns:a16="http://schemas.microsoft.com/office/drawing/2014/main" id="{AFECF712-A880-4D39-82C1-BE58878E4092}"/>
              </a:ext>
            </a:extLst>
          </p:cNvPr>
          <p:cNvSpPr txBox="1"/>
          <p:nvPr/>
        </p:nvSpPr>
        <p:spPr>
          <a:xfrm>
            <a:off x="4622005" y="862040"/>
            <a:ext cx="7129463" cy="5878532"/>
          </a:xfrm>
          <a:prstGeom prst="rect">
            <a:avLst/>
          </a:prstGeom>
          <a:solidFill>
            <a:schemeClr val="bg1"/>
          </a:solidFill>
        </p:spPr>
        <p:txBody>
          <a:bodyPr wrap="square" rtlCol="0">
            <a:spAutoFit/>
          </a:bodyPr>
          <a:lstStyle/>
          <a:p>
            <a:endParaRPr lang="hu-HU" sz="3200" dirty="0">
              <a:solidFill>
                <a:srgbClr val="FF9999"/>
              </a:solidFill>
            </a:endParaRPr>
          </a:p>
          <a:p>
            <a:endParaRPr lang="hu-HU" sz="3200" dirty="0">
              <a:solidFill>
                <a:srgbClr val="FF9999"/>
              </a:solidFill>
            </a:endParaRPr>
          </a:p>
          <a:p>
            <a:endParaRPr lang="hu-HU" sz="3200" dirty="0">
              <a:solidFill>
                <a:srgbClr val="FF9999"/>
              </a:solidFill>
            </a:endParaRPr>
          </a:p>
          <a:p>
            <a:endParaRPr lang="hu-HU" sz="3200" dirty="0">
              <a:solidFill>
                <a:srgbClr val="FF9999"/>
              </a:solidFill>
            </a:endParaRPr>
          </a:p>
          <a:p>
            <a:endParaRPr lang="hu-HU" sz="3200" dirty="0">
              <a:solidFill>
                <a:srgbClr val="FF9999"/>
              </a:solidFill>
            </a:endParaRPr>
          </a:p>
          <a:p>
            <a:r>
              <a:rPr lang="hu-HU" sz="4800" dirty="0">
                <a:solidFill>
                  <a:srgbClr val="FF9999"/>
                </a:solidFill>
              </a:rPr>
              <a:t>Mit tud, mihez ért a kulturális mediátor? </a:t>
            </a:r>
            <a:endParaRPr lang="hu-HU" sz="3200" dirty="0">
              <a:solidFill>
                <a:srgbClr val="FF9999"/>
              </a:solidFill>
            </a:endParaRPr>
          </a:p>
          <a:p>
            <a:endParaRPr lang="hu-HU" sz="3200" dirty="0">
              <a:solidFill>
                <a:srgbClr val="FF9999"/>
              </a:solidFill>
            </a:endParaRPr>
          </a:p>
          <a:p>
            <a:endParaRPr lang="hu-HU" sz="8800" dirty="0"/>
          </a:p>
        </p:txBody>
      </p:sp>
      <p:pic>
        <p:nvPicPr>
          <p:cNvPr id="6" name="Kép 5">
            <a:extLst>
              <a:ext uri="{FF2B5EF4-FFF2-40B4-BE49-F238E27FC236}">
                <a16:creationId xmlns:a16="http://schemas.microsoft.com/office/drawing/2014/main" id="{CC80B646-79D6-4D57-84D0-D35B1B15268C}"/>
              </a:ext>
            </a:extLst>
          </p:cNvPr>
          <p:cNvPicPr>
            <a:picLocks noChangeAspect="1"/>
          </p:cNvPicPr>
          <p:nvPr/>
        </p:nvPicPr>
        <p:blipFill>
          <a:blip r:embed="rId3"/>
          <a:stretch>
            <a:fillRect/>
          </a:stretch>
        </p:blipFill>
        <p:spPr>
          <a:xfrm>
            <a:off x="571837" y="2213526"/>
            <a:ext cx="3739920" cy="2430948"/>
          </a:xfrm>
          <a:prstGeom prst="rect">
            <a:avLst/>
          </a:prstGeom>
        </p:spPr>
      </p:pic>
    </p:spTree>
    <p:extLst>
      <p:ext uri="{BB962C8B-B14F-4D97-AF65-F5344CB8AC3E}">
        <p14:creationId xmlns:p14="http://schemas.microsoft.com/office/powerpoint/2010/main" val="1847335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2" name="Rectangle 91">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Rectangle 93">
            <a:extLst>
              <a:ext uri="{FF2B5EF4-FFF2-40B4-BE49-F238E27FC236}">
                <a16:creationId xmlns:a16="http://schemas.microsoft.com/office/drawing/2014/main" id="{5492F9E5-5B28-4104-9CDF-100EE9D85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6" name="Rectangle 95">
            <a:extLst>
              <a:ext uri="{FF2B5EF4-FFF2-40B4-BE49-F238E27FC236}">
                <a16:creationId xmlns:a16="http://schemas.microsoft.com/office/drawing/2014/main" id="{F4A3EBA2-184A-4C53-80BF-FB3A6AC35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8008542" cy="5330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8" name="Rectangle 97">
            <a:extLst>
              <a:ext uri="{FF2B5EF4-FFF2-40B4-BE49-F238E27FC236}">
                <a16:creationId xmlns:a16="http://schemas.microsoft.com/office/drawing/2014/main" id="{7438EFCD-B361-4EDD-A82E-EF6FE99C1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6729"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518A125-8061-94D9-5958-C446B87D90CA}"/>
              </a:ext>
            </a:extLst>
          </p:cNvPr>
          <p:cNvSpPr txBox="1"/>
          <p:nvPr/>
        </p:nvSpPr>
        <p:spPr>
          <a:xfrm>
            <a:off x="8389648" y="1123837"/>
            <a:ext cx="2947482" cy="2712357"/>
          </a:xfrm>
          <a:prstGeom prst="rect">
            <a:avLst/>
          </a:prstGeom>
        </p:spPr>
        <p:txBody>
          <a:bodyPr vert="horz" lIns="91440" tIns="45720" rIns="91440" bIns="45720" rtlCol="0" anchor="ctr">
            <a:normAutofit/>
          </a:bodyPr>
          <a:lstStyle/>
          <a:p>
            <a:pPr defTabSz="914400">
              <a:lnSpc>
                <a:spcPct val="90000"/>
              </a:lnSpc>
              <a:spcBef>
                <a:spcPct val="0"/>
              </a:spcBef>
            </a:pPr>
            <a:r>
              <a:rPr lang="hu-HU" sz="3600" spc="-60" dirty="0">
                <a:latin typeface="+mj-lt"/>
                <a:ea typeface="+mj-ea"/>
                <a:cs typeface="+mj-cs"/>
              </a:rPr>
              <a:t>[Elméleti és gyakorlati] </a:t>
            </a:r>
            <a:r>
              <a:rPr lang="en-US" sz="3600" spc="-60" dirty="0">
                <a:latin typeface="+mj-lt"/>
                <a:ea typeface="+mj-ea"/>
                <a:cs typeface="+mj-cs"/>
              </a:rPr>
              <a:t>TUDÁSSAL </a:t>
            </a:r>
            <a:r>
              <a:rPr lang="en-US" sz="3600" spc="-60" dirty="0" err="1">
                <a:latin typeface="+mj-lt"/>
                <a:ea typeface="+mj-ea"/>
                <a:cs typeface="+mj-cs"/>
              </a:rPr>
              <a:t>rendelkezik</a:t>
            </a:r>
            <a:endParaRPr lang="en-US" sz="3600" spc="-60" dirty="0">
              <a:latin typeface="+mj-lt"/>
              <a:ea typeface="+mj-ea"/>
              <a:cs typeface="+mj-cs"/>
            </a:endParaRPr>
          </a:p>
          <a:p>
            <a:pPr defTabSz="914400">
              <a:lnSpc>
                <a:spcPct val="90000"/>
              </a:lnSpc>
              <a:spcBef>
                <a:spcPct val="0"/>
              </a:spcBef>
              <a:spcAft>
                <a:spcPts val="600"/>
              </a:spcAft>
            </a:pPr>
            <a:endParaRPr lang="en-US" sz="3600" spc="-60" dirty="0">
              <a:solidFill>
                <a:srgbClr val="FFFFFF"/>
              </a:solidFill>
              <a:latin typeface="+mj-lt"/>
              <a:ea typeface="+mj-ea"/>
              <a:cs typeface="+mj-cs"/>
            </a:endParaRPr>
          </a:p>
        </p:txBody>
      </p:sp>
      <p:sp>
        <p:nvSpPr>
          <p:cNvPr id="100" name="Rectangle 99">
            <a:extLst>
              <a:ext uri="{FF2B5EF4-FFF2-40B4-BE49-F238E27FC236}">
                <a16:creationId xmlns:a16="http://schemas.microsoft.com/office/drawing/2014/main" id="{5D5DB082-BCCB-4994-AEE1-EF25FDAC8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406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descr="A picture containing text, sign&#10;&#10;Description automatically generated">
            <a:extLst>
              <a:ext uri="{FF2B5EF4-FFF2-40B4-BE49-F238E27FC236}">
                <a16:creationId xmlns:a16="http://schemas.microsoft.com/office/drawing/2014/main" id="{87A5EB19-583B-A250-7E9F-A26BA9F48E82}"/>
              </a:ext>
            </a:extLst>
          </p:cNvPr>
          <p:cNvPicPr>
            <a:picLocks noChangeAspect="1"/>
          </p:cNvPicPr>
          <p:nvPr/>
        </p:nvPicPr>
        <p:blipFill>
          <a:blip r:embed="rId3"/>
          <a:stretch>
            <a:fillRect/>
          </a:stretch>
        </p:blipFill>
        <p:spPr>
          <a:xfrm>
            <a:off x="10417428" y="0"/>
            <a:ext cx="1611311" cy="693947"/>
          </a:xfrm>
          <a:prstGeom prst="rect">
            <a:avLst/>
          </a:prstGeom>
        </p:spPr>
      </p:pic>
      <p:pic>
        <p:nvPicPr>
          <p:cNvPr id="2" name="Kép 1">
            <a:extLst>
              <a:ext uri="{FF2B5EF4-FFF2-40B4-BE49-F238E27FC236}">
                <a16:creationId xmlns:a16="http://schemas.microsoft.com/office/drawing/2014/main" id="{7038B794-93B3-4706-BADA-40EF50C9B4C1}"/>
              </a:ext>
            </a:extLst>
          </p:cNvPr>
          <p:cNvPicPr>
            <a:picLocks noChangeAspect="1"/>
          </p:cNvPicPr>
          <p:nvPr/>
        </p:nvPicPr>
        <p:blipFill>
          <a:blip r:embed="rId4"/>
          <a:stretch>
            <a:fillRect/>
          </a:stretch>
        </p:blipFill>
        <p:spPr>
          <a:xfrm>
            <a:off x="506127" y="1123837"/>
            <a:ext cx="6711950" cy="4629628"/>
          </a:xfrm>
          <a:prstGeom prst="rect">
            <a:avLst/>
          </a:prstGeom>
          <a:solidFill>
            <a:schemeClr val="tx1"/>
          </a:solidFill>
        </p:spPr>
      </p:pic>
    </p:spTree>
    <p:extLst>
      <p:ext uri="{BB962C8B-B14F-4D97-AF65-F5344CB8AC3E}">
        <p14:creationId xmlns:p14="http://schemas.microsoft.com/office/powerpoint/2010/main" val="213275960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5418501-B45F-1C3A-2560-6661035E26F8}"/>
              </a:ext>
            </a:extLst>
          </p:cNvPr>
          <p:cNvSpPr>
            <a:spLocks noGrp="1"/>
          </p:cNvSpPr>
          <p:nvPr>
            <p:ph type="title"/>
          </p:nvPr>
        </p:nvSpPr>
        <p:spPr>
          <a:xfrm>
            <a:off x="408488" y="1128406"/>
            <a:ext cx="1154400" cy="4601183"/>
          </a:xfrm>
        </p:spPr>
        <p:txBody>
          <a:bodyPr>
            <a:normAutofit/>
          </a:bodyPr>
          <a:lstStyle/>
          <a:p>
            <a:r>
              <a:rPr lang="hu-HU" dirty="0"/>
              <a:t>Ért</a:t>
            </a:r>
            <a:endParaRPr lang="en-US" dirty="0"/>
          </a:p>
        </p:txBody>
      </p:sp>
      <p:pic>
        <p:nvPicPr>
          <p:cNvPr id="2" name="Kép 1">
            <a:extLst>
              <a:ext uri="{FF2B5EF4-FFF2-40B4-BE49-F238E27FC236}">
                <a16:creationId xmlns:a16="http://schemas.microsoft.com/office/drawing/2014/main" id="{7CCC02E6-6D7B-45BB-90C6-F278CB58DFB5}"/>
              </a:ext>
            </a:extLst>
          </p:cNvPr>
          <p:cNvPicPr>
            <a:picLocks noChangeAspect="1"/>
          </p:cNvPicPr>
          <p:nvPr/>
        </p:nvPicPr>
        <p:blipFill>
          <a:blip r:embed="rId3"/>
          <a:stretch>
            <a:fillRect/>
          </a:stretch>
        </p:blipFill>
        <p:spPr>
          <a:xfrm>
            <a:off x="7954022" y="2208422"/>
            <a:ext cx="3974630" cy="2552701"/>
          </a:xfrm>
          <a:prstGeom prst="rect">
            <a:avLst/>
          </a:prstGeom>
        </p:spPr>
      </p:pic>
      <p:pic>
        <p:nvPicPr>
          <p:cNvPr id="9" name="Graphic 8" descr="Open hand with plant outline">
            <a:extLst>
              <a:ext uri="{FF2B5EF4-FFF2-40B4-BE49-F238E27FC236}">
                <a16:creationId xmlns:a16="http://schemas.microsoft.com/office/drawing/2014/main" id="{788B5611-CD9A-2F39-1016-A086043E40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488" y="3318404"/>
            <a:ext cx="2591857" cy="2591857"/>
          </a:xfrm>
          <a:prstGeom prst="rect">
            <a:avLst/>
          </a:prstGeom>
        </p:spPr>
      </p:pic>
      <p:pic>
        <p:nvPicPr>
          <p:cNvPr id="18" name="Picture 17" descr="A picture containing text, sign&#10;&#10;Description automatically generated">
            <a:extLst>
              <a:ext uri="{FF2B5EF4-FFF2-40B4-BE49-F238E27FC236}">
                <a16:creationId xmlns:a16="http://schemas.microsoft.com/office/drawing/2014/main" id="{F088C512-2333-389B-75D0-9F01C69A8F0C}"/>
              </a:ext>
            </a:extLst>
          </p:cNvPr>
          <p:cNvPicPr>
            <a:picLocks noChangeAspect="1"/>
          </p:cNvPicPr>
          <p:nvPr/>
        </p:nvPicPr>
        <p:blipFill>
          <a:blip r:embed="rId6"/>
          <a:stretch>
            <a:fillRect/>
          </a:stretch>
        </p:blipFill>
        <p:spPr>
          <a:xfrm>
            <a:off x="10417428" y="0"/>
            <a:ext cx="1611311" cy="693947"/>
          </a:xfrm>
          <a:prstGeom prst="rect">
            <a:avLst/>
          </a:prstGeom>
        </p:spPr>
      </p:pic>
      <p:graphicFrame>
        <p:nvGraphicFramePr>
          <p:cNvPr id="14" name="Content Placeholder 11">
            <a:extLst>
              <a:ext uri="{FF2B5EF4-FFF2-40B4-BE49-F238E27FC236}">
                <a16:creationId xmlns:a16="http://schemas.microsoft.com/office/drawing/2014/main" id="{0EF7CCA6-273C-8141-E844-A9A42DB0D8EB}"/>
              </a:ext>
            </a:extLst>
          </p:cNvPr>
          <p:cNvGraphicFramePr>
            <a:graphicFrameLocks noGrp="1"/>
          </p:cNvGraphicFramePr>
          <p:nvPr>
            <p:ph idx="1"/>
            <p:extLst>
              <p:ext uri="{D42A27DB-BD31-4B8C-83A1-F6EECF244321}">
                <p14:modId xmlns:p14="http://schemas.microsoft.com/office/powerpoint/2010/main" val="2466391927"/>
              </p:ext>
            </p:extLst>
          </p:nvPr>
        </p:nvGraphicFramePr>
        <p:xfrm>
          <a:off x="3607594" y="761999"/>
          <a:ext cx="4210525" cy="53339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69012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D8036-96D8-496C-8006-37ACA5AD8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A4CBA9-3463-4C65-BF46-6B6C50E7F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CD8B60A2-0BED-4A97-813C-3962EDFC8974}"/>
              </a:ext>
            </a:extLst>
          </p:cNvPr>
          <p:cNvSpPr>
            <a:spLocks noGrp="1"/>
          </p:cNvSpPr>
          <p:nvPr>
            <p:ph type="title"/>
          </p:nvPr>
        </p:nvSpPr>
        <p:spPr>
          <a:xfrm>
            <a:off x="8642856" y="1123837"/>
            <a:ext cx="3200401" cy="4601183"/>
          </a:xfrm>
        </p:spPr>
        <p:txBody>
          <a:bodyPr>
            <a:normAutofit fontScale="90000"/>
          </a:bodyPr>
          <a:lstStyle/>
          <a:p>
            <a:r>
              <a:rPr lang="hu-HU" dirty="0"/>
              <a:t>Milyen lehetőségei lesznek, ha elvégezte a képzést?</a:t>
            </a:r>
            <a:br>
              <a:rPr lang="hu-HU" dirty="0"/>
            </a:br>
            <a:br>
              <a:rPr lang="hu-HU" dirty="0"/>
            </a:br>
            <a:r>
              <a:rPr lang="hu-HU" sz="2200" dirty="0"/>
              <a:t>1) szakmájában helyezkedik el</a:t>
            </a:r>
            <a:br>
              <a:rPr lang="hu-HU" sz="2200" dirty="0"/>
            </a:br>
            <a:r>
              <a:rPr lang="hu-HU" sz="2200" dirty="0"/>
              <a:t>2) alkalmazottként dolgozik</a:t>
            </a:r>
            <a:br>
              <a:rPr lang="hu-HU" sz="2200" dirty="0"/>
            </a:br>
            <a:r>
              <a:rPr lang="hu-HU" sz="2200" dirty="0"/>
              <a:t>3) vállalkozásba kezd</a:t>
            </a:r>
            <a:br>
              <a:rPr lang="hu-HU" sz="2200" dirty="0"/>
            </a:br>
            <a:r>
              <a:rPr lang="hu-HU" sz="2200" dirty="0"/>
              <a:t>4) doktori fokozatot szerez (kutató, egyetemi oktató lesz)</a:t>
            </a:r>
            <a:endParaRPr lang="hu-HU" dirty="0"/>
          </a:p>
        </p:txBody>
      </p:sp>
      <p:sp>
        <p:nvSpPr>
          <p:cNvPr id="13" name="Rectangle 12">
            <a:extLst>
              <a:ext uri="{FF2B5EF4-FFF2-40B4-BE49-F238E27FC236}">
                <a16:creationId xmlns:a16="http://schemas.microsoft.com/office/drawing/2014/main" id="{2DCEED6C-D39C-40AA-B89E-52C3FA5A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artalom helye 2">
            <a:extLst>
              <a:ext uri="{FF2B5EF4-FFF2-40B4-BE49-F238E27FC236}">
                <a16:creationId xmlns:a16="http://schemas.microsoft.com/office/drawing/2014/main" id="{AA53E784-B06A-17AB-5EE7-FD6842131AEC}"/>
              </a:ext>
            </a:extLst>
          </p:cNvPr>
          <p:cNvGraphicFramePr>
            <a:graphicFrameLocks noGrp="1"/>
          </p:cNvGraphicFramePr>
          <p:nvPr>
            <p:ph idx="1"/>
            <p:extLst>
              <p:ext uri="{D42A27DB-BD31-4B8C-83A1-F6EECF244321}">
                <p14:modId xmlns:p14="http://schemas.microsoft.com/office/powerpoint/2010/main" val="2581188224"/>
              </p:ext>
            </p:extLst>
          </p:nvPr>
        </p:nvGraphicFramePr>
        <p:xfrm>
          <a:off x="866647" y="933854"/>
          <a:ext cx="7293610" cy="5041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1360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alogue wall clock">
            <a:extLst>
              <a:ext uri="{FF2B5EF4-FFF2-40B4-BE49-F238E27FC236}">
                <a16:creationId xmlns:a16="http://schemas.microsoft.com/office/drawing/2014/main" id="{31253438-B97F-F440-D39A-000C93E41D72}"/>
              </a:ext>
            </a:extLst>
          </p:cNvPr>
          <p:cNvPicPr>
            <a:picLocks noChangeAspect="1"/>
          </p:cNvPicPr>
          <p:nvPr/>
        </p:nvPicPr>
        <p:blipFill rotWithShape="1">
          <a:blip r:embed="rId2">
            <a:duotone>
              <a:schemeClr val="accent1">
                <a:shade val="45000"/>
                <a:satMod val="135000"/>
              </a:schemeClr>
              <a:prstClr val="white"/>
            </a:duotone>
          </a:blip>
          <a:srcRect t="3627" r="-1" b="11764"/>
          <a:stretch/>
        </p:blipFill>
        <p:spPr>
          <a:xfrm>
            <a:off x="20" y="-1"/>
            <a:ext cx="12188932" cy="6858000"/>
          </a:xfrm>
          <a:prstGeom prst="rect">
            <a:avLst/>
          </a:prstGeom>
        </p:spPr>
      </p:pic>
      <p:sp>
        <p:nvSpPr>
          <p:cNvPr id="14" name="Rectangle 13">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F43C4AF-E347-09B1-F87A-2EF0CAE023E4}"/>
              </a:ext>
            </a:extLst>
          </p:cNvPr>
          <p:cNvSpPr>
            <a:spLocks noGrp="1"/>
          </p:cNvSpPr>
          <p:nvPr>
            <p:ph type="title"/>
          </p:nvPr>
        </p:nvSpPr>
        <p:spPr>
          <a:xfrm>
            <a:off x="643467" y="1298448"/>
            <a:ext cx="3685070" cy="3391886"/>
          </a:xfrm>
        </p:spPr>
        <p:txBody>
          <a:bodyPr vert="horz" lIns="91440" tIns="45720" rIns="91440" bIns="45720" rtlCol="0" anchor="b">
            <a:normAutofit/>
          </a:bodyPr>
          <a:lstStyle/>
          <a:p>
            <a:r>
              <a:rPr lang="hu-HU" sz="5000" spc="-100" dirty="0"/>
              <a:t>Jelentkezés a </a:t>
            </a:r>
            <a:r>
              <a:rPr lang="hu-HU" sz="5000" spc="-100" dirty="0" err="1"/>
              <a:t>FELVIn</a:t>
            </a:r>
            <a:br>
              <a:rPr lang="hu-HU" sz="5000" spc="-100" dirty="0"/>
            </a:br>
            <a:r>
              <a:rPr lang="hu-HU" sz="3200" spc="-100" dirty="0"/>
              <a:t>február 15-ig</a:t>
            </a:r>
            <a:br>
              <a:rPr lang="hu-HU" sz="5000" spc="-100" dirty="0"/>
            </a:br>
            <a:endParaRPr lang="en-US" sz="5000" spc="-100" dirty="0"/>
          </a:p>
        </p:txBody>
      </p:sp>
      <p:sp>
        <p:nvSpPr>
          <p:cNvPr id="16" name="Rectangle 15">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2283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rame">
  <a:themeElements>
    <a:clrScheme name="1. egyéni séma">
      <a:dk1>
        <a:srgbClr val="242852"/>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1388</TotalTime>
  <Words>1238</Words>
  <Application>Microsoft Office PowerPoint</Application>
  <PresentationFormat>Widescreen</PresentationFormat>
  <Paragraphs>161</Paragraphs>
  <Slides>14</Slides>
  <Notes>9</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Frame</vt:lpstr>
      <vt:lpstr>Marina</vt:lpstr>
      <vt:lpstr>PowerPoint Presentation</vt:lpstr>
      <vt:lpstr>Mit jelent a kulturális mediáció?</vt:lpstr>
      <vt:lpstr>PowerPoint Presentation</vt:lpstr>
      <vt:lpstr>Milyen alapszakról, lehet jelentkezni? </vt:lpstr>
      <vt:lpstr>PowerPoint Presentation</vt:lpstr>
      <vt:lpstr>PowerPoint Presentation</vt:lpstr>
      <vt:lpstr>Ért</vt:lpstr>
      <vt:lpstr>Milyen lehetőségei lesznek, ha elvégezte a képzést?  1) szakmájában helyezkedik el 2) alkalmazottként dolgozik 3) vállalkozásba kezd 4) doktori fokozatot szerez (kutató, egyetemi oktató lesz)</vt:lpstr>
      <vt:lpstr>Jelentkezés a FELVIn február 15-ig </vt:lpstr>
      <vt:lpstr>Milyen lesz a felvételi?</vt:lpstr>
      <vt:lpstr>… s  milyenek a hétköznapok?</vt:lpstr>
      <vt:lpstr>Miért érdemes a kulturális mediátor képzést választani? </vt:lpstr>
      <vt:lpstr>Minden, amit rólunk tudni lehet, megújult honlapunkon</vt:lpstr>
      <vt:lpstr>További kérdésekkel forduljon hozzánk!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Mediation Program</dc:title>
  <dc:creator>DM</dc:creator>
  <cp:lastModifiedBy>DrMH</cp:lastModifiedBy>
  <cp:revision>39</cp:revision>
  <dcterms:created xsi:type="dcterms:W3CDTF">2022-07-04T21:13:42Z</dcterms:created>
  <dcterms:modified xsi:type="dcterms:W3CDTF">2024-02-09T12:54:07Z</dcterms:modified>
</cp:coreProperties>
</file>