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1.xml" ContentType="application/xml"/>
  <Override PartName="/customXml/itemProps1.xml" ContentType="application/vnd.openxmlformats-officedocument.customXmlProperties+xml"/>
  <Override PartName="/customXml/item2.xml" ContentType="application/xml"/>
  <Override PartName="/customXml/_rels/item3.xml.rels" ContentType="application/vnd.openxmlformats-package.relationships+xml"/>
  <Override PartName="/customXml/_rels/item2.xml.rels" ContentType="application/vnd.openxmlformats-package.relationships+xml"/>
  <Override PartName="/customXml/_rels/item1.xml.rels" ContentType="application/vnd.openxmlformats-package.relationships+xml"/>
  <Override PartName="/customXml/itemProps2.xml" ContentType="application/vnd.openxmlformats-officedocument.customXmlProperties+xml"/>
  <Override PartName="/customXml/item3.xml" ContentType="application/xml"/>
  <Override PartName="/customXml/itemProps3.xml" ContentType="application/vnd.openxmlformats-officedocument.customXmlProperties+xml"/>
  <Override PartName="/ppt/presentation.xml" ContentType="application/vnd.openxmlformats-officedocument.presentationml.presentation.main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1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jpeg" ContentType="image/jpeg"/>
  <Override PartName="/ppt/media/image6.png" ContentType="image/png"/>
  <Override PartName="/ppt/media/image10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7.png" ContentType="image/png"/>
  <Override PartName="/ppt/media/image11.png" ContentType="image/png"/>
  <Override PartName="/ppt/media/image8.png" ContentType="image/png"/>
  <Override PartName="/ppt/media/image12.png" ContentType="image/png"/>
  <Override PartName="/ppt/media/image9.png" ContentType="image/png"/>
  <Override PartName="/ppt/slides/slide1.xml" ContentType="application/vnd.openxmlformats-officedocument.presentationml.slide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_rels/notesSlide3.xml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notesMasterIdLst>
    <p:notesMasterId r:id="rId13"/>
  </p:notesMasterIdLst>
  <p:sldIdLst>
    <p:sldId id="256" r:id="rId14"/>
    <p:sldId id="257" r:id="rId15"/>
    <p:sldId id="258" r:id="rId16"/>
    <p:sldId id="259" r:id="rId17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notesMaster" Target="notesMasters/notesMaster1.xml"/><Relationship Id="rId14" Type="http://schemas.openxmlformats.org/officeDocument/2006/relationships/slide" Target="slides/slide1.xml"/><Relationship Id="rId15" Type="http://schemas.openxmlformats.org/officeDocument/2006/relationships/slide" Target="slides/slide2.xml"/><Relationship Id="rId16" Type="http://schemas.openxmlformats.org/officeDocument/2006/relationships/slide" Target="slides/slide3.xml"/><Relationship Id="rId17" Type="http://schemas.openxmlformats.org/officeDocument/2006/relationships/slide" Target="slides/slide4.xml"/><Relationship Id="rId18" Type="http://schemas.openxmlformats.org/officeDocument/2006/relationships/presProps" Target="presProps.xml"/>
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3117A8-C9A6-4207-89F0-BC2B63C5B1D4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accent1_2" csCatId="accent1" phldr="1"/>
      <dgm:spPr/>
      <dgm:t>
        <a:bodyPr rtlCol="0"/>
        <a:lstStyle/>
        <a:p>
          <a:pPr rtl="0"/>
          <a:endParaRPr lang="en-US"/>
        </a:p>
      </dgm:t>
    </dgm:pt>
    <dgm:pt modelId="{3DD23813-2A18-4EEF-8AD7-B9366B65A3F2}">
      <dgm:prSet/>
      <dgm:spPr/>
      <dgm:t>
        <a:bodyPr rtlCol="0"/>
        <a:lstStyle/>
        <a:p>
          <a:pPr rtl="0"/>
          <a:r>
            <a:rPr lang="hu-HU" noProof="0" dirty="0"/>
            <a:t>-Dánia</a:t>
          </a:r>
          <a:r>
            <a:rPr lang="hu-HU" baseline="0" noProof="0" dirty="0"/>
            <a:t> oktatás</a:t>
          </a:r>
        </a:p>
        <a:p>
          <a:pPr rtl="0"/>
          <a:r>
            <a:rPr lang="hu-HU" baseline="0" noProof="0" dirty="0"/>
            <a:t>-az egyetem elhelyezkedése,</a:t>
          </a:r>
        </a:p>
        <a:p>
          <a:pPr rtl="0"/>
          <a:r>
            <a:rPr lang="hu-HU" baseline="0" noProof="0" dirty="0"/>
            <a:t>-egyetemi honlap</a:t>
          </a:r>
        </a:p>
        <a:p>
          <a:pPr rtl="0"/>
          <a:r>
            <a:rPr lang="hu-HU" baseline="0" noProof="0" dirty="0"/>
            <a:t>-program összetettsége NSE</a:t>
          </a:r>
          <a:endParaRPr lang="hu-HU" noProof="0" dirty="0"/>
        </a:p>
      </dgm:t>
    </dgm:pt>
    <dgm:pt modelId="{EEF000FD-D1D6-4196-B5F1-6B6F5AA30B33}" type="parTrans" cxnId="{E0DFD11B-07BC-4560-A11E-4DEC05752981}">
      <dgm:prSet/>
      <dgm:spPr/>
      <dgm:t>
        <a:bodyPr rtlCol="0"/>
        <a:lstStyle/>
        <a:p>
          <a:pPr rtl="0"/>
          <a:endParaRPr lang="hu-HU" noProof="0" dirty="0"/>
        </a:p>
      </dgm:t>
    </dgm:pt>
    <dgm:pt modelId="{788C9261-483B-47EF-9C79-2C0F9899D7A7}" type="sibTrans" cxnId="{E0DFD11B-07BC-4560-A11E-4DEC05752981}">
      <dgm:prSet phldrT="01" phldr="0"/>
      <dgm:spPr/>
      <dgm:t>
        <a:bodyPr rtlCol="0"/>
        <a:lstStyle/>
        <a:p>
          <a:pPr rtl="0"/>
          <a:r>
            <a:rPr lang="hu-HU" noProof="0"/>
            <a:t>01</a:t>
          </a:r>
          <a:endParaRPr lang="hu-HU" noProof="0" dirty="0"/>
        </a:p>
      </dgm:t>
    </dgm:pt>
    <dgm:pt modelId="{1D8D043B-ED6C-4D87-99EB-973065CA73AF}">
      <dgm:prSet/>
      <dgm:spPr/>
      <dgm:t>
        <a:bodyPr rtlCol="0"/>
        <a:lstStyle/>
        <a:p>
          <a:pPr rtl="0"/>
          <a:r>
            <a:rPr lang="hu-HU" noProof="0" dirty="0"/>
            <a:t>A program:</a:t>
          </a:r>
        </a:p>
        <a:p>
          <a:pPr rtl="0"/>
          <a:r>
            <a:rPr lang="en-US" b="1" i="0" dirty="0"/>
            <a:t>Module 1: Social education, nature and outdoor activities </a:t>
          </a:r>
          <a:endParaRPr lang="hu-HU" b="1" i="0" dirty="0"/>
        </a:p>
        <a:p>
          <a:pPr rtl="0"/>
          <a:r>
            <a:rPr lang="hu-HU" b="1" i="0" dirty="0" err="1"/>
            <a:t>Module</a:t>
          </a:r>
          <a:r>
            <a:rPr lang="hu-HU" b="1" i="0" dirty="0"/>
            <a:t> 2: </a:t>
          </a:r>
          <a:r>
            <a:rPr lang="hu-HU" b="1" i="0" dirty="0" err="1"/>
            <a:t>Practicum</a:t>
          </a:r>
          <a:r>
            <a:rPr lang="hu-HU" b="1" i="0" dirty="0"/>
            <a:t> </a:t>
          </a:r>
        </a:p>
        <a:p>
          <a:pPr rtl="0"/>
          <a:r>
            <a:rPr lang="en-US" b="1" i="0" dirty="0"/>
            <a:t>Module 3: Collaborative creation and citizenship</a:t>
          </a:r>
          <a:endParaRPr lang="hu-HU" noProof="0" dirty="0"/>
        </a:p>
      </dgm:t>
    </dgm:pt>
    <dgm:pt modelId="{CF52E698-1391-42D0-9CB4-6EF64303EB1C}" type="parTrans" cxnId="{33FEF8D0-F79F-4BFB-9520-DE6FB1A3B9F1}">
      <dgm:prSet/>
      <dgm:spPr/>
      <dgm:t>
        <a:bodyPr rtlCol="0"/>
        <a:lstStyle/>
        <a:p>
          <a:pPr rtl="0"/>
          <a:endParaRPr lang="hu-HU" noProof="0" dirty="0"/>
        </a:p>
      </dgm:t>
    </dgm:pt>
    <dgm:pt modelId="{B8666F6E-7A79-4F0F-96B2-D37BBA105768}" type="sibTrans" cxnId="{33FEF8D0-F79F-4BFB-9520-DE6FB1A3B9F1}">
      <dgm:prSet phldrT="02" phldr="0"/>
      <dgm:spPr/>
      <dgm:t>
        <a:bodyPr rtlCol="0"/>
        <a:lstStyle/>
        <a:p>
          <a:pPr rtl="0"/>
          <a:r>
            <a:rPr lang="hu-HU" noProof="0"/>
            <a:t>02</a:t>
          </a:r>
          <a:endParaRPr lang="hu-HU" noProof="0" dirty="0"/>
        </a:p>
      </dgm:t>
    </dgm:pt>
    <dgm:pt modelId="{BE5FA27A-317D-4F26-926C-83F1C1586856}">
      <dgm:prSet/>
      <dgm:spPr/>
      <dgm:t>
        <a:bodyPr rtlCol="0"/>
        <a:lstStyle/>
        <a:p>
          <a:pPr rtl="0"/>
          <a:r>
            <a:rPr lang="hu-HU" noProof="0" dirty="0"/>
            <a:t>PROJEKT &amp;PROJEKT</a:t>
          </a:r>
        </a:p>
        <a:p>
          <a:pPr rtl="0"/>
          <a:r>
            <a:rPr lang="hu-HU" noProof="0" dirty="0"/>
            <a:t>DEMOCRATIC EDUCATION</a:t>
          </a:r>
        </a:p>
        <a:p>
          <a:pPr rtl="0"/>
          <a:r>
            <a:rPr lang="hu-HU" noProof="0" dirty="0"/>
            <a:t>FEEDBACK </a:t>
          </a:r>
        </a:p>
      </dgm:t>
    </dgm:pt>
    <dgm:pt modelId="{1F279F5A-D79F-4593-9496-FB9B66078C6E}" type="parTrans" cxnId="{6BA7E0F7-5E7C-465F-A53E-BE24CA00BB58}">
      <dgm:prSet/>
      <dgm:spPr/>
      <dgm:t>
        <a:bodyPr rtlCol="0"/>
        <a:lstStyle/>
        <a:p>
          <a:pPr rtl="0"/>
          <a:endParaRPr lang="hu-HU" noProof="0" dirty="0"/>
        </a:p>
      </dgm:t>
    </dgm:pt>
    <dgm:pt modelId="{B03D2FA8-2150-4C77-B7F1-B9458587ED64}" type="sibTrans" cxnId="{6BA7E0F7-5E7C-465F-A53E-BE24CA00BB58}">
      <dgm:prSet phldrT="03" phldr="0"/>
      <dgm:spPr/>
      <dgm:t>
        <a:bodyPr rtlCol="0"/>
        <a:lstStyle/>
        <a:p>
          <a:pPr rtl="0"/>
          <a:r>
            <a:rPr lang="hu-HU" noProof="0"/>
            <a:t>03</a:t>
          </a:r>
          <a:endParaRPr lang="hu-HU" noProof="0" dirty="0"/>
        </a:p>
      </dgm:t>
    </dgm:pt>
    <dgm:pt modelId="{6D728431-80E6-4995-98DA-42B6D879B4EB}" type="pres">
      <dgm:prSet presAssocID="{453117A8-C9A6-4207-89F0-BC2B63C5B1D4}" presName="Name0" presStyleCnt="0">
        <dgm:presLayoutVars>
          <dgm:animLvl val="lvl"/>
          <dgm:resizeHandles val="exact"/>
        </dgm:presLayoutVars>
      </dgm:prSet>
      <dgm:spPr/>
    </dgm:pt>
    <dgm:pt modelId="{96855A7D-C790-49B3-93BF-EFD4A93B9832}" type="pres">
      <dgm:prSet presAssocID="{3DD23813-2A18-4EEF-8AD7-B9366B65A3F2}" presName="compositeNode" presStyleCnt="0">
        <dgm:presLayoutVars>
          <dgm:bulletEnabled val="1"/>
        </dgm:presLayoutVars>
      </dgm:prSet>
      <dgm:spPr/>
    </dgm:pt>
    <dgm:pt modelId="{1C567599-E192-43DB-89A0-7EBD2350E4FB}" type="pres">
      <dgm:prSet presAssocID="{3DD23813-2A18-4EEF-8AD7-B9366B65A3F2}" presName="bgRect" presStyleLbl="alignNode1" presStyleIdx="0" presStyleCnt="3"/>
      <dgm:spPr/>
    </dgm:pt>
    <dgm:pt modelId="{356F9F3A-2A70-452B-AE5F-B97EF1301D27}" type="pres">
      <dgm:prSet presAssocID="{788C9261-483B-47EF-9C79-2C0F9899D7A7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E8435429-C0E3-472F-B46A-00DB643A33DF}" type="pres">
      <dgm:prSet presAssocID="{3DD23813-2A18-4EEF-8AD7-B9366B65A3F2}" presName="nodeRect" presStyleLbl="alignNode1" presStyleIdx="0" presStyleCnt="3">
        <dgm:presLayoutVars>
          <dgm:bulletEnabled val="1"/>
        </dgm:presLayoutVars>
      </dgm:prSet>
      <dgm:spPr/>
    </dgm:pt>
    <dgm:pt modelId="{AB5FC9C3-7C1C-409D-B2D9-905147DD6699}" type="pres">
      <dgm:prSet presAssocID="{788C9261-483B-47EF-9C79-2C0F9899D7A7}" presName="sibTrans" presStyleCnt="0"/>
      <dgm:spPr/>
    </dgm:pt>
    <dgm:pt modelId="{6B5490D0-38FB-41D4-92A1-13EBD25849DC}" type="pres">
      <dgm:prSet presAssocID="{1D8D043B-ED6C-4D87-99EB-973065CA73AF}" presName="compositeNode" presStyleCnt="0">
        <dgm:presLayoutVars>
          <dgm:bulletEnabled val="1"/>
        </dgm:presLayoutVars>
      </dgm:prSet>
      <dgm:spPr/>
    </dgm:pt>
    <dgm:pt modelId="{2AB6ADC8-A37F-4CEC-9BDB-EE85F2CFABD7}" type="pres">
      <dgm:prSet presAssocID="{1D8D043B-ED6C-4D87-99EB-973065CA73AF}" presName="bgRect" presStyleLbl="alignNode1" presStyleIdx="1" presStyleCnt="3"/>
      <dgm:spPr/>
    </dgm:pt>
    <dgm:pt modelId="{24718070-8741-4D97-B1C5-D92D74FE998F}" type="pres">
      <dgm:prSet presAssocID="{B8666F6E-7A79-4F0F-96B2-D37BBA105768}" presName="sibTransNodeRect" presStyleLbl="alignNode1" presStyleIdx="1" presStyleCnt="3">
        <dgm:presLayoutVars>
          <dgm:chMax val="0"/>
          <dgm:bulletEnabled val="1"/>
        </dgm:presLayoutVars>
      </dgm:prSet>
      <dgm:spPr/>
    </dgm:pt>
    <dgm:pt modelId="{4ECDCC64-3DB7-4806-AECE-8B360D38590E}" type="pres">
      <dgm:prSet presAssocID="{1D8D043B-ED6C-4D87-99EB-973065CA73AF}" presName="nodeRect" presStyleLbl="alignNode1" presStyleIdx="1" presStyleCnt="3">
        <dgm:presLayoutVars>
          <dgm:bulletEnabled val="1"/>
        </dgm:presLayoutVars>
      </dgm:prSet>
      <dgm:spPr/>
    </dgm:pt>
    <dgm:pt modelId="{4BC1FE43-DD8A-4309-BC44-EE94EF7F3BF2}" type="pres">
      <dgm:prSet presAssocID="{B8666F6E-7A79-4F0F-96B2-D37BBA105768}" presName="sibTrans" presStyleCnt="0"/>
      <dgm:spPr/>
    </dgm:pt>
    <dgm:pt modelId="{DE406895-B922-4D9C-B4F7-AC1EE1D5CD73}" type="pres">
      <dgm:prSet presAssocID="{BE5FA27A-317D-4F26-926C-83F1C1586856}" presName="compositeNode" presStyleCnt="0">
        <dgm:presLayoutVars>
          <dgm:bulletEnabled val="1"/>
        </dgm:presLayoutVars>
      </dgm:prSet>
      <dgm:spPr/>
    </dgm:pt>
    <dgm:pt modelId="{1EE59F0F-43D4-4BAF-A833-154E5627179D}" type="pres">
      <dgm:prSet presAssocID="{BE5FA27A-317D-4F26-926C-83F1C1586856}" presName="bgRect" presStyleLbl="alignNode1" presStyleIdx="2" presStyleCnt="3"/>
      <dgm:spPr/>
    </dgm:pt>
    <dgm:pt modelId="{D05E57F6-2275-4FC9-9D59-1F46F61162FC}" type="pres">
      <dgm:prSet presAssocID="{B03D2FA8-2150-4C77-B7F1-B9458587ED64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BD58215F-4F8F-4E52-8F70-4D5B122EC0A1}" type="pres">
      <dgm:prSet presAssocID="{BE5FA27A-317D-4F26-926C-83F1C1586856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4FA62F00-2638-40B6-9458-4FEDBA574889}" type="presOf" srcId="{453117A8-C9A6-4207-89F0-BC2B63C5B1D4}" destId="{6D728431-80E6-4995-98DA-42B6D879B4EB}" srcOrd="0" destOrd="0" presId="urn:microsoft.com/office/officeart/2016/7/layout/LinearBlockProcessNumbered"/>
    <dgm:cxn modelId="{E0DFD11B-07BC-4560-A11E-4DEC05752981}" srcId="{453117A8-C9A6-4207-89F0-BC2B63C5B1D4}" destId="{3DD23813-2A18-4EEF-8AD7-B9366B65A3F2}" srcOrd="0" destOrd="0" parTransId="{EEF000FD-D1D6-4196-B5F1-6B6F5AA30B33}" sibTransId="{788C9261-483B-47EF-9C79-2C0F9899D7A7}"/>
    <dgm:cxn modelId="{30AB0A1E-1207-4628-9BA1-CF855E2EB265}" type="presOf" srcId="{BE5FA27A-317D-4F26-926C-83F1C1586856}" destId="{1EE59F0F-43D4-4BAF-A833-154E5627179D}" srcOrd="0" destOrd="0" presId="urn:microsoft.com/office/officeart/2016/7/layout/LinearBlockProcessNumbered"/>
    <dgm:cxn modelId="{E2B4F135-57A2-4CBF-B94C-D9783925A804}" type="presOf" srcId="{1D8D043B-ED6C-4D87-99EB-973065CA73AF}" destId="{4ECDCC64-3DB7-4806-AECE-8B360D38590E}" srcOrd="1" destOrd="0" presId="urn:microsoft.com/office/officeart/2016/7/layout/LinearBlockProcessNumbered"/>
    <dgm:cxn modelId="{7FB2CA5F-9925-44E5-99BC-BAA89C2A6FE1}" type="presOf" srcId="{3DD23813-2A18-4EEF-8AD7-B9366B65A3F2}" destId="{E8435429-C0E3-472F-B46A-00DB643A33DF}" srcOrd="1" destOrd="0" presId="urn:microsoft.com/office/officeart/2016/7/layout/LinearBlockProcessNumbered"/>
    <dgm:cxn modelId="{2EEBC84F-D5D7-494E-895A-63E7427970AD}" type="presOf" srcId="{1D8D043B-ED6C-4D87-99EB-973065CA73AF}" destId="{2AB6ADC8-A37F-4CEC-9BDB-EE85F2CFABD7}" srcOrd="0" destOrd="0" presId="urn:microsoft.com/office/officeart/2016/7/layout/LinearBlockProcessNumbered"/>
    <dgm:cxn modelId="{C788F851-CCEA-48F9-8E30-B89AA13CBB12}" type="presOf" srcId="{BE5FA27A-317D-4F26-926C-83F1C1586856}" destId="{BD58215F-4F8F-4E52-8F70-4D5B122EC0A1}" srcOrd="1" destOrd="0" presId="urn:microsoft.com/office/officeart/2016/7/layout/LinearBlockProcessNumbered"/>
    <dgm:cxn modelId="{BFD97276-0A48-458E-BA20-7EBE1CC98DF0}" type="presOf" srcId="{B03D2FA8-2150-4C77-B7F1-B9458587ED64}" destId="{D05E57F6-2275-4FC9-9D59-1F46F61162FC}" srcOrd="0" destOrd="0" presId="urn:microsoft.com/office/officeart/2016/7/layout/LinearBlockProcessNumbered"/>
    <dgm:cxn modelId="{F15C4C7F-2C5B-4598-B944-663D4262F7D9}" type="presOf" srcId="{B8666F6E-7A79-4F0F-96B2-D37BBA105768}" destId="{24718070-8741-4D97-B1C5-D92D74FE998F}" srcOrd="0" destOrd="0" presId="urn:microsoft.com/office/officeart/2016/7/layout/LinearBlockProcessNumbered"/>
    <dgm:cxn modelId="{61A460A1-A114-4C29-BC32-4A973DA95801}" type="presOf" srcId="{3DD23813-2A18-4EEF-8AD7-B9366B65A3F2}" destId="{1C567599-E192-43DB-89A0-7EBD2350E4FB}" srcOrd="0" destOrd="0" presId="urn:microsoft.com/office/officeart/2016/7/layout/LinearBlockProcessNumbered"/>
    <dgm:cxn modelId="{33FEF8D0-F79F-4BFB-9520-DE6FB1A3B9F1}" srcId="{453117A8-C9A6-4207-89F0-BC2B63C5B1D4}" destId="{1D8D043B-ED6C-4D87-99EB-973065CA73AF}" srcOrd="1" destOrd="0" parTransId="{CF52E698-1391-42D0-9CB4-6EF64303EB1C}" sibTransId="{B8666F6E-7A79-4F0F-96B2-D37BBA105768}"/>
    <dgm:cxn modelId="{D6EDD8F2-A8B8-415D-9C6C-558C45B0C081}" type="presOf" srcId="{788C9261-483B-47EF-9C79-2C0F9899D7A7}" destId="{356F9F3A-2A70-452B-AE5F-B97EF1301D27}" srcOrd="0" destOrd="0" presId="urn:microsoft.com/office/officeart/2016/7/layout/LinearBlockProcessNumbered"/>
    <dgm:cxn modelId="{6BA7E0F7-5E7C-465F-A53E-BE24CA00BB58}" srcId="{453117A8-C9A6-4207-89F0-BC2B63C5B1D4}" destId="{BE5FA27A-317D-4F26-926C-83F1C1586856}" srcOrd="2" destOrd="0" parTransId="{1F279F5A-D79F-4593-9496-FB9B66078C6E}" sibTransId="{B03D2FA8-2150-4C77-B7F1-B9458587ED64}"/>
    <dgm:cxn modelId="{F6EC9F13-90A0-4751-8800-9BF007A14B6A}" type="presParOf" srcId="{6D728431-80E6-4995-98DA-42B6D879B4EB}" destId="{96855A7D-C790-49B3-93BF-EFD4A93B9832}" srcOrd="0" destOrd="0" presId="urn:microsoft.com/office/officeart/2016/7/layout/LinearBlockProcessNumbered"/>
    <dgm:cxn modelId="{EFDF84F8-A72A-46F9-8592-311553F91648}" type="presParOf" srcId="{96855A7D-C790-49B3-93BF-EFD4A93B9832}" destId="{1C567599-E192-43DB-89A0-7EBD2350E4FB}" srcOrd="0" destOrd="0" presId="urn:microsoft.com/office/officeart/2016/7/layout/LinearBlockProcessNumbered"/>
    <dgm:cxn modelId="{0B004709-7F82-4A16-ACED-745D86636A06}" type="presParOf" srcId="{96855A7D-C790-49B3-93BF-EFD4A93B9832}" destId="{356F9F3A-2A70-452B-AE5F-B97EF1301D27}" srcOrd="1" destOrd="0" presId="urn:microsoft.com/office/officeart/2016/7/layout/LinearBlockProcessNumbered"/>
    <dgm:cxn modelId="{4ACDA305-2EB2-4537-BB78-0EC7B196AC6F}" type="presParOf" srcId="{96855A7D-C790-49B3-93BF-EFD4A93B9832}" destId="{E8435429-C0E3-472F-B46A-00DB643A33DF}" srcOrd="2" destOrd="0" presId="urn:microsoft.com/office/officeart/2016/7/layout/LinearBlockProcessNumbered"/>
    <dgm:cxn modelId="{EC3B946D-9B43-4DE2-8617-FAB47DCE0C1F}" type="presParOf" srcId="{6D728431-80E6-4995-98DA-42B6D879B4EB}" destId="{AB5FC9C3-7C1C-409D-B2D9-905147DD6699}" srcOrd="1" destOrd="0" presId="urn:microsoft.com/office/officeart/2016/7/layout/LinearBlockProcessNumbered"/>
    <dgm:cxn modelId="{CADCF3FA-A7D4-410C-B07A-3024255B310F}" type="presParOf" srcId="{6D728431-80E6-4995-98DA-42B6D879B4EB}" destId="{6B5490D0-38FB-41D4-92A1-13EBD25849DC}" srcOrd="2" destOrd="0" presId="urn:microsoft.com/office/officeart/2016/7/layout/LinearBlockProcessNumbered"/>
    <dgm:cxn modelId="{FF453AC7-B423-4370-8D0E-51AC16802D50}" type="presParOf" srcId="{6B5490D0-38FB-41D4-92A1-13EBD25849DC}" destId="{2AB6ADC8-A37F-4CEC-9BDB-EE85F2CFABD7}" srcOrd="0" destOrd="0" presId="urn:microsoft.com/office/officeart/2016/7/layout/LinearBlockProcessNumbered"/>
    <dgm:cxn modelId="{F52F47C5-9CF6-412B-A1FF-7EC119B5AF3C}" type="presParOf" srcId="{6B5490D0-38FB-41D4-92A1-13EBD25849DC}" destId="{24718070-8741-4D97-B1C5-D92D74FE998F}" srcOrd="1" destOrd="0" presId="urn:microsoft.com/office/officeart/2016/7/layout/LinearBlockProcessNumbered"/>
    <dgm:cxn modelId="{8760DC8C-5306-4804-ADB7-59F89ADF8E0A}" type="presParOf" srcId="{6B5490D0-38FB-41D4-92A1-13EBD25849DC}" destId="{4ECDCC64-3DB7-4806-AECE-8B360D38590E}" srcOrd="2" destOrd="0" presId="urn:microsoft.com/office/officeart/2016/7/layout/LinearBlockProcessNumbered"/>
    <dgm:cxn modelId="{F3ED3934-8E39-4E04-BFCA-1276CE8423F2}" type="presParOf" srcId="{6D728431-80E6-4995-98DA-42B6D879B4EB}" destId="{4BC1FE43-DD8A-4309-BC44-EE94EF7F3BF2}" srcOrd="3" destOrd="0" presId="urn:microsoft.com/office/officeart/2016/7/layout/LinearBlockProcessNumbered"/>
    <dgm:cxn modelId="{C7DC6547-22B6-4BB9-87F5-4B22460C4DA7}" type="presParOf" srcId="{6D728431-80E6-4995-98DA-42B6D879B4EB}" destId="{DE406895-B922-4D9C-B4F7-AC1EE1D5CD73}" srcOrd="4" destOrd="0" presId="urn:microsoft.com/office/officeart/2016/7/layout/LinearBlockProcessNumbered"/>
    <dgm:cxn modelId="{B7F32305-094C-4169-9B51-2BBD1176A233}" type="presParOf" srcId="{DE406895-B922-4D9C-B4F7-AC1EE1D5CD73}" destId="{1EE59F0F-43D4-4BAF-A833-154E5627179D}" srcOrd="0" destOrd="0" presId="urn:microsoft.com/office/officeart/2016/7/layout/LinearBlockProcessNumbered"/>
    <dgm:cxn modelId="{578BDD66-249C-4653-B673-ECB5789F08E3}" type="presParOf" srcId="{DE406895-B922-4D9C-B4F7-AC1EE1D5CD73}" destId="{D05E57F6-2275-4FC9-9D59-1F46F61162FC}" srcOrd="1" destOrd="0" presId="urn:microsoft.com/office/officeart/2016/7/layout/LinearBlockProcessNumbered"/>
    <dgm:cxn modelId="{613F2CE5-76CE-44A0-9579-B6EE3FA91655}" type="presParOf" srcId="{DE406895-B922-4D9C-B4F7-AC1EE1D5CD73}" destId="{BD58215F-4F8F-4E52-8F70-4D5B122EC0A1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567599-E192-43DB-89A0-7EBD2350E4FB}">
      <dsp:nvSpPr>
        <dsp:cNvPr id="0" name=""/>
        <dsp:cNvSpPr/>
      </dsp:nvSpPr>
      <dsp:spPr>
        <a:xfrm>
          <a:off x="685" y="233168"/>
          <a:ext cx="2775944" cy="33311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202" tIns="0" rIns="274202" bIns="330200" numCol="1" spcCol="1270" rtlCol="0" anchor="t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kern="1200" noProof="0" dirty="0"/>
            <a:t>-Dánia</a:t>
          </a:r>
          <a:r>
            <a:rPr lang="hu-HU" sz="1400" kern="1200" baseline="0" noProof="0" dirty="0"/>
            <a:t> oktatás</a:t>
          </a: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kern="1200" baseline="0" noProof="0" dirty="0"/>
            <a:t>-az egyetem elhelyezkedése,</a:t>
          </a: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kern="1200" baseline="0" noProof="0" dirty="0"/>
            <a:t>-egyetemi honlap</a:t>
          </a: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kern="1200" baseline="0" noProof="0" dirty="0"/>
            <a:t>-program összetettsége NSE</a:t>
          </a:r>
          <a:endParaRPr lang="hu-HU" sz="1400" kern="1200" noProof="0" dirty="0"/>
        </a:p>
      </dsp:txBody>
      <dsp:txXfrm>
        <a:off x="685" y="1565621"/>
        <a:ext cx="2775944" cy="1998680"/>
      </dsp:txXfrm>
    </dsp:sp>
    <dsp:sp modelId="{356F9F3A-2A70-452B-AE5F-B97EF1301D27}">
      <dsp:nvSpPr>
        <dsp:cNvPr id="0" name=""/>
        <dsp:cNvSpPr/>
      </dsp:nvSpPr>
      <dsp:spPr>
        <a:xfrm>
          <a:off x="685" y="233168"/>
          <a:ext cx="2775944" cy="1332453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202" tIns="165100" rIns="274202" bIns="165100" numCol="1" spcCol="1270" rtlCol="0" anchor="ctr" anchorCtr="0">
          <a:noAutofit/>
        </a:bodyPr>
        <a:lstStyle/>
        <a:p>
          <a:pPr marL="0" lvl="0" indent="0" algn="l" defTabSz="2933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6600" kern="1200" noProof="0"/>
            <a:t>01</a:t>
          </a:r>
          <a:endParaRPr lang="hu-HU" sz="6600" kern="1200" noProof="0" dirty="0"/>
        </a:p>
      </dsp:txBody>
      <dsp:txXfrm>
        <a:off x="685" y="233168"/>
        <a:ext cx="2775944" cy="1332453"/>
      </dsp:txXfrm>
    </dsp:sp>
    <dsp:sp modelId="{2AB6ADC8-A37F-4CEC-9BDB-EE85F2CFABD7}">
      <dsp:nvSpPr>
        <dsp:cNvPr id="0" name=""/>
        <dsp:cNvSpPr/>
      </dsp:nvSpPr>
      <dsp:spPr>
        <a:xfrm>
          <a:off x="2998705" y="233168"/>
          <a:ext cx="2775944" cy="33311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202" tIns="0" rIns="274202" bIns="330200" numCol="1" spcCol="1270" rtlCol="0" anchor="t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kern="1200" noProof="0" dirty="0"/>
            <a:t>A program:</a:t>
          </a: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/>
            <a:t>Module 1: Social education, nature and outdoor activities </a:t>
          </a:r>
          <a:endParaRPr lang="hu-HU" sz="1400" b="1" i="0" kern="1200" dirty="0"/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b="1" i="0" kern="1200" dirty="0" err="1"/>
            <a:t>Module</a:t>
          </a:r>
          <a:r>
            <a:rPr lang="hu-HU" sz="1400" b="1" i="0" kern="1200" dirty="0"/>
            <a:t> 2: </a:t>
          </a:r>
          <a:r>
            <a:rPr lang="hu-HU" sz="1400" b="1" i="0" kern="1200" dirty="0" err="1"/>
            <a:t>Practicum</a:t>
          </a:r>
          <a:r>
            <a:rPr lang="hu-HU" sz="1400" b="1" i="0" kern="1200" dirty="0"/>
            <a:t> </a:t>
          </a: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/>
            <a:t>Module 3: Collaborative creation and citizenship</a:t>
          </a:r>
          <a:endParaRPr lang="hu-HU" sz="1400" kern="1200" noProof="0" dirty="0"/>
        </a:p>
      </dsp:txBody>
      <dsp:txXfrm>
        <a:off x="2998705" y="1565621"/>
        <a:ext cx="2775944" cy="1998680"/>
      </dsp:txXfrm>
    </dsp:sp>
    <dsp:sp modelId="{24718070-8741-4D97-B1C5-D92D74FE998F}">
      <dsp:nvSpPr>
        <dsp:cNvPr id="0" name=""/>
        <dsp:cNvSpPr/>
      </dsp:nvSpPr>
      <dsp:spPr>
        <a:xfrm>
          <a:off x="2998705" y="233168"/>
          <a:ext cx="2775944" cy="1332453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202" tIns="165100" rIns="274202" bIns="165100" numCol="1" spcCol="1270" rtlCol="0" anchor="ctr" anchorCtr="0">
          <a:noAutofit/>
        </a:bodyPr>
        <a:lstStyle/>
        <a:p>
          <a:pPr marL="0" lvl="0" indent="0" algn="l" defTabSz="2933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6600" kern="1200" noProof="0"/>
            <a:t>02</a:t>
          </a:r>
          <a:endParaRPr lang="hu-HU" sz="6600" kern="1200" noProof="0" dirty="0"/>
        </a:p>
      </dsp:txBody>
      <dsp:txXfrm>
        <a:off x="2998705" y="233168"/>
        <a:ext cx="2775944" cy="1332453"/>
      </dsp:txXfrm>
    </dsp:sp>
    <dsp:sp modelId="{1EE59F0F-43D4-4BAF-A833-154E5627179D}">
      <dsp:nvSpPr>
        <dsp:cNvPr id="0" name=""/>
        <dsp:cNvSpPr/>
      </dsp:nvSpPr>
      <dsp:spPr>
        <a:xfrm>
          <a:off x="5996725" y="233168"/>
          <a:ext cx="2775944" cy="33311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202" tIns="0" rIns="274202" bIns="330200" numCol="1" spcCol="1270" rtlCol="0" anchor="t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kern="1200" noProof="0" dirty="0"/>
            <a:t>PROJEKT &amp;PROJEKT</a:t>
          </a: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kern="1200" noProof="0" dirty="0"/>
            <a:t>DEMOCRATIC EDUCATION</a:t>
          </a: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kern="1200" noProof="0" dirty="0"/>
            <a:t>FEEDBACK </a:t>
          </a:r>
        </a:p>
      </dsp:txBody>
      <dsp:txXfrm>
        <a:off x="5996725" y="1565621"/>
        <a:ext cx="2775944" cy="1998680"/>
      </dsp:txXfrm>
    </dsp:sp>
    <dsp:sp modelId="{D05E57F6-2275-4FC9-9D59-1F46F61162FC}">
      <dsp:nvSpPr>
        <dsp:cNvPr id="0" name=""/>
        <dsp:cNvSpPr/>
      </dsp:nvSpPr>
      <dsp:spPr>
        <a:xfrm>
          <a:off x="5996725" y="233168"/>
          <a:ext cx="2775944" cy="1332453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202" tIns="165100" rIns="274202" bIns="165100" numCol="1" spcCol="1270" rtlCol="0" anchor="ctr" anchorCtr="0">
          <a:noAutofit/>
        </a:bodyPr>
        <a:lstStyle/>
        <a:p>
          <a:pPr marL="0" lvl="0" indent="0" algn="l" defTabSz="2933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6600" kern="1200" noProof="0"/>
            <a:t>03</a:t>
          </a:r>
          <a:endParaRPr lang="hu-HU" sz="6600" kern="1200" noProof="0" dirty="0"/>
        </a:p>
      </dsp:txBody>
      <dsp:txXfrm>
        <a:off x="5996725" y="233168"/>
        <a:ext cx="2775944" cy="13324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áris folyamat blokk, számozott "/>
  <dgm:desc val="Egy előrehaladás; egy idősor; egy feladat, folyamat vagy munkafolyamat egymást követő lépéseinek szemléltetésére; valamint mozgás vagy irány kiemelésére használható. A folyamatok lépéseinek megjelenítéséhez automatikus számokat vezettek be. Az 1. és 2. szintű szövegek is egy téglalapon belül jelennek meg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 rtlCol="0"/>
            <a:lstStyle/>
            <a:p>
              <a:pPr rtl="0"/>
              <a:r>
                <a:t>01</a:t>
              </a:r>
            </a:p>
          </dgm:t>
        </dgm:pt>
        <dgm:pt modelId="201" type="sibTrans" cxnId="5">
          <dgm:prSet phldrT="2"/>
          <dgm:t>
            <a:bodyPr rtlCol="0"/>
            <a:lstStyle/>
            <a:p>
              <a:pPr rtl="0"/>
              <a:r>
                <a:t>02</a:t>
              </a:r>
            </a:p>
          </dgm:t>
        </dgm:pt>
        <dgm:pt modelId="301" type="sibTrans" cxnId="6">
          <dgm:prSet phldrT="3"/>
          <dgm:t>
            <a:bodyPr rtlCol="0"/>
            <a:lstStyle/>
            <a:p>
              <a:pPr rtl="0"/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dt" idx="34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7" name="PlaceHolder 5"/>
          <p:cNvSpPr>
            <a:spLocks noGrp="1"/>
          </p:cNvSpPr>
          <p:nvPr>
            <p:ph type="ftr" idx="35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8" name="PlaceHolder 6"/>
          <p:cNvSpPr>
            <a:spLocks noGrp="1"/>
          </p:cNvSpPr>
          <p:nvPr>
            <p:ph type="sldNum" idx="36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DA7F038-D761-42D8-BCF1-0216CB264F1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hu-HU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6B15EE74-B677-4F45-BF3E-064800C15335}" type="slidenum">
              <a:rPr b="0" lang="hu-HU" sz="1200" spc="-1" strike="noStrike">
                <a:solidFill>
                  <a:schemeClr val="dk1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hu-HU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6F4C8F96-30C0-49B6-ABD8-0078D4629C84}" type="slidenum">
              <a:rPr b="0" lang="hu-HU" sz="1200" spc="-1" strike="noStrike">
                <a:solidFill>
                  <a:schemeClr val="dk1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143000" y="609480"/>
            <a:ext cx="9874800" cy="135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1143000" y="2057400"/>
            <a:ext cx="9872280" cy="403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A3A533E-9966-46C7-9637-A0D4AF8DDC4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1247999-CD8C-49F6-8F32-83F619EF272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807F50C-DDB0-4F9F-AE9A-63550234EC6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143000" y="609480"/>
            <a:ext cx="9874800" cy="135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1143000" y="2057400"/>
            <a:ext cx="9872280" cy="403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68E6C71C-9FAA-4058-B537-A63DC9689FC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55890B1D-8130-4B7A-ABFD-F9C9ED853EB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Két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1143000" y="609480"/>
            <a:ext cx="9874800" cy="135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1143000" y="2057400"/>
            <a:ext cx="4817520" cy="403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6201720" y="2057400"/>
            <a:ext cx="4817520" cy="403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6E24848E-E926-4F00-BA9E-CDD09C601DA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C6DB7E76-5AC4-44BB-AB83-579B685822C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1143000" y="609480"/>
            <a:ext cx="9874800" cy="135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74433BB9-E031-490B-B80E-D8443617B16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F03A301E-98FB-4982-8259-495ECF070B4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31A88DEC-3860-415C-8CB6-13F11D0B013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883E5307-A412-4D2D-B027-577BBEC025F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Téglalap 6"/>
          <p:cNvSpPr/>
          <p:nvPr/>
        </p:nvSpPr>
        <p:spPr>
          <a:xfrm>
            <a:off x="231120" y="243720"/>
            <a:ext cx="11723760" cy="63770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Téglalap 6"/>
          <p:cNvSpPr/>
          <p:nvPr/>
        </p:nvSpPr>
        <p:spPr>
          <a:xfrm>
            <a:off x="231120" y="243720"/>
            <a:ext cx="11723760" cy="63770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" name="Egyenes összekötő 7"/>
          <p:cNvCxnSpPr/>
          <p:nvPr/>
        </p:nvCxnSpPr>
        <p:spPr>
          <a:xfrm>
            <a:off x="1978560" y="3733560"/>
            <a:ext cx="8230320" cy="720"/>
          </a:xfrm>
          <a:prstGeom prst="straightConnector1">
            <a:avLst/>
          </a:prstGeom>
          <a:ln w="0">
            <a:solidFill>
              <a:srgbClr val="ffffff"/>
            </a:solidFill>
          </a:ln>
        </p:spPr>
      </p:cxn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143000" y="609480"/>
            <a:ext cx="9874800" cy="135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ftr" idx="1"/>
          </p:nvPr>
        </p:nvSpPr>
        <p:spPr>
          <a:xfrm>
            <a:off x="3949200" y="6223680"/>
            <a:ext cx="4717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sldNum" idx="2"/>
          </p:nvPr>
        </p:nvSpPr>
        <p:spPr>
          <a:xfrm>
            <a:off x="9329400" y="6223680"/>
            <a:ext cx="170532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hu-HU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D47D212A-72E1-46AD-9A13-8E80FE2EB2D9}" type="slidenum">
              <a:rPr b="0" lang="hu-HU" sz="1200" spc="-1" strike="noStrike">
                <a:solidFill>
                  <a:schemeClr val="accent1"/>
                </a:solidFill>
                <a:latin typeface="Corbel"/>
              </a:rPr>
              <a:t>4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dt" idx="3"/>
          </p:nvPr>
        </p:nvSpPr>
        <p:spPr>
          <a:xfrm>
            <a:off x="1143000" y="6223680"/>
            <a:ext cx="2328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églalap 6"/>
          <p:cNvSpPr/>
          <p:nvPr/>
        </p:nvSpPr>
        <p:spPr>
          <a:xfrm>
            <a:off x="231120" y="243720"/>
            <a:ext cx="11723760" cy="63770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1"/>
          <p:cNvSpPr>
            <a:spLocks noGrp="1"/>
          </p:cNvSpPr>
          <p:nvPr>
            <p:ph type="ftr" idx="4"/>
          </p:nvPr>
        </p:nvSpPr>
        <p:spPr>
          <a:xfrm>
            <a:off x="3949200" y="6223680"/>
            <a:ext cx="4717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ldNum" idx="5"/>
          </p:nvPr>
        </p:nvSpPr>
        <p:spPr>
          <a:xfrm>
            <a:off x="9329400" y="6223680"/>
            <a:ext cx="170532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hu-HU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F5764281-D4C8-4E26-B807-8282211FFC95}" type="slidenum">
              <a:rPr b="0" lang="hu-HU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6"/>
          </p:nvPr>
        </p:nvSpPr>
        <p:spPr>
          <a:xfrm>
            <a:off x="1143000" y="6223680"/>
            <a:ext cx="2328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6"/>
          <p:cNvSpPr/>
          <p:nvPr/>
        </p:nvSpPr>
        <p:spPr>
          <a:xfrm>
            <a:off x="231120" y="243720"/>
            <a:ext cx="11723760" cy="63770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1"/>
          <p:cNvSpPr>
            <a:spLocks noGrp="1"/>
          </p:cNvSpPr>
          <p:nvPr>
            <p:ph type="ftr" idx="7"/>
          </p:nvPr>
        </p:nvSpPr>
        <p:spPr>
          <a:xfrm>
            <a:off x="3949200" y="6223680"/>
            <a:ext cx="4717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sldNum" idx="8"/>
          </p:nvPr>
        </p:nvSpPr>
        <p:spPr>
          <a:xfrm>
            <a:off x="9329400" y="6223680"/>
            <a:ext cx="170532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hu-HU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3BE32AC5-AE7B-46A7-830B-B1B4ACD62C33}" type="slidenum">
              <a:rPr b="0" lang="hu-HU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dt" idx="9"/>
          </p:nvPr>
        </p:nvSpPr>
        <p:spPr>
          <a:xfrm>
            <a:off x="1143000" y="6223680"/>
            <a:ext cx="2328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églalap 6"/>
          <p:cNvSpPr/>
          <p:nvPr/>
        </p:nvSpPr>
        <p:spPr>
          <a:xfrm>
            <a:off x="231120" y="243720"/>
            <a:ext cx="11723760" cy="63770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143000" y="609480"/>
            <a:ext cx="9874800" cy="135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1143000" y="2057400"/>
            <a:ext cx="9872280" cy="403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ftr" idx="10"/>
          </p:nvPr>
        </p:nvSpPr>
        <p:spPr>
          <a:xfrm>
            <a:off x="3949200" y="6223680"/>
            <a:ext cx="4717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sldNum" idx="11"/>
          </p:nvPr>
        </p:nvSpPr>
        <p:spPr>
          <a:xfrm>
            <a:off x="9329400" y="6223680"/>
            <a:ext cx="170532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hu-HU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FFF7334B-634A-46E6-B302-E9AE28F00B2E}" type="slidenum">
              <a:rPr b="0" lang="hu-HU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dt" idx="12"/>
          </p:nvPr>
        </p:nvSpPr>
        <p:spPr>
          <a:xfrm>
            <a:off x="1143000" y="6223680"/>
            <a:ext cx="2328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églalap 6"/>
          <p:cNvSpPr/>
          <p:nvPr/>
        </p:nvSpPr>
        <p:spPr>
          <a:xfrm>
            <a:off x="231120" y="243720"/>
            <a:ext cx="11723760" cy="63770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7" name="Egyenes összekötő 6"/>
          <p:cNvCxnSpPr/>
          <p:nvPr/>
        </p:nvCxnSpPr>
        <p:spPr>
          <a:xfrm>
            <a:off x="1981080" y="4020120"/>
            <a:ext cx="8230320" cy="720"/>
          </a:xfrm>
          <a:prstGeom prst="straightConnector1">
            <a:avLst/>
          </a:prstGeom>
          <a:ln w="0">
            <a:solidFill>
              <a:srgbClr val="a6b727"/>
            </a:solidFill>
          </a:ln>
        </p:spPr>
      </p:cxnSp>
      <p:sp>
        <p:nvSpPr>
          <p:cNvPr id="28" name="PlaceHolder 1"/>
          <p:cNvSpPr>
            <a:spLocks noGrp="1"/>
          </p:cNvSpPr>
          <p:nvPr>
            <p:ph type="ftr" idx="13"/>
          </p:nvPr>
        </p:nvSpPr>
        <p:spPr>
          <a:xfrm>
            <a:off x="3949200" y="6223680"/>
            <a:ext cx="4717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sldNum" idx="14"/>
          </p:nvPr>
        </p:nvSpPr>
        <p:spPr>
          <a:xfrm>
            <a:off x="9329400" y="6223680"/>
            <a:ext cx="170532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hu-HU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A3AC0BFE-BDF6-4372-AEE7-6F17EC76941E}" type="slidenum">
              <a:rPr b="0" lang="hu-HU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dt" idx="15"/>
          </p:nvPr>
        </p:nvSpPr>
        <p:spPr>
          <a:xfrm>
            <a:off x="1143000" y="6223680"/>
            <a:ext cx="2328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églalap 6"/>
          <p:cNvSpPr/>
          <p:nvPr/>
        </p:nvSpPr>
        <p:spPr>
          <a:xfrm>
            <a:off x="231120" y="243720"/>
            <a:ext cx="11723760" cy="63770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1143000" y="609480"/>
            <a:ext cx="9874800" cy="135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1143000" y="2057400"/>
            <a:ext cx="4817160" cy="403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6201720" y="2057400"/>
            <a:ext cx="4817160" cy="403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ftr" idx="16"/>
          </p:nvPr>
        </p:nvSpPr>
        <p:spPr>
          <a:xfrm>
            <a:off x="3949200" y="6223680"/>
            <a:ext cx="4717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sldNum" idx="17"/>
          </p:nvPr>
        </p:nvSpPr>
        <p:spPr>
          <a:xfrm>
            <a:off x="9329400" y="6223680"/>
            <a:ext cx="170532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hu-HU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9F4F36DD-5476-4BE4-88A6-AA7AF3867605}" type="slidenum">
              <a:rPr b="0" lang="hu-HU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dt" idx="18"/>
          </p:nvPr>
        </p:nvSpPr>
        <p:spPr>
          <a:xfrm>
            <a:off x="1143000" y="6223680"/>
            <a:ext cx="2328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églalap 6"/>
          <p:cNvSpPr/>
          <p:nvPr/>
        </p:nvSpPr>
        <p:spPr>
          <a:xfrm>
            <a:off x="231120" y="243720"/>
            <a:ext cx="11723760" cy="63770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1"/>
          <p:cNvSpPr>
            <a:spLocks noGrp="1"/>
          </p:cNvSpPr>
          <p:nvPr>
            <p:ph type="ftr" idx="19"/>
          </p:nvPr>
        </p:nvSpPr>
        <p:spPr>
          <a:xfrm>
            <a:off x="3949200" y="6223680"/>
            <a:ext cx="4717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ldNum" idx="20"/>
          </p:nvPr>
        </p:nvSpPr>
        <p:spPr>
          <a:xfrm>
            <a:off x="9329400" y="6223680"/>
            <a:ext cx="170532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hu-HU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730030BB-AE79-4FFD-8E2B-34FCBDBD3D1F}" type="slidenum">
              <a:rPr b="0" lang="hu-HU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dt" idx="21"/>
          </p:nvPr>
        </p:nvSpPr>
        <p:spPr>
          <a:xfrm>
            <a:off x="1143000" y="6223680"/>
            <a:ext cx="2328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églalap 6"/>
          <p:cNvSpPr/>
          <p:nvPr/>
        </p:nvSpPr>
        <p:spPr>
          <a:xfrm>
            <a:off x="231120" y="243720"/>
            <a:ext cx="11723760" cy="63770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1143000" y="609480"/>
            <a:ext cx="9874800" cy="135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ftr" idx="22"/>
          </p:nvPr>
        </p:nvSpPr>
        <p:spPr>
          <a:xfrm>
            <a:off x="3949200" y="6223680"/>
            <a:ext cx="4717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sldNum" idx="23"/>
          </p:nvPr>
        </p:nvSpPr>
        <p:spPr>
          <a:xfrm>
            <a:off x="9329400" y="6223680"/>
            <a:ext cx="170532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hu-HU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DA92411C-6489-4767-973D-AC9A57971456}" type="slidenum">
              <a:rPr b="0" lang="hu-HU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dt" idx="24"/>
          </p:nvPr>
        </p:nvSpPr>
        <p:spPr>
          <a:xfrm>
            <a:off x="1143000" y="6223680"/>
            <a:ext cx="2328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églalap 6"/>
          <p:cNvSpPr/>
          <p:nvPr/>
        </p:nvSpPr>
        <p:spPr>
          <a:xfrm>
            <a:off x="231120" y="243720"/>
            <a:ext cx="11723760" cy="63770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1"/>
          <p:cNvSpPr>
            <a:spLocks noGrp="1"/>
          </p:cNvSpPr>
          <p:nvPr>
            <p:ph type="ftr" idx="25"/>
          </p:nvPr>
        </p:nvSpPr>
        <p:spPr>
          <a:xfrm>
            <a:off x="3949200" y="6223680"/>
            <a:ext cx="4717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sldNum" idx="26"/>
          </p:nvPr>
        </p:nvSpPr>
        <p:spPr>
          <a:xfrm>
            <a:off x="9329400" y="6223680"/>
            <a:ext cx="170532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hu-HU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5F642EB2-1B4C-422F-8E2A-5BC0BE7BBDF3}" type="slidenum">
              <a:rPr b="0" lang="hu-HU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dt" idx="27"/>
          </p:nvPr>
        </p:nvSpPr>
        <p:spPr>
          <a:xfrm>
            <a:off x="1143000" y="6223680"/>
            <a:ext cx="2328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églalap 6"/>
          <p:cNvSpPr/>
          <p:nvPr/>
        </p:nvSpPr>
        <p:spPr>
          <a:xfrm>
            <a:off x="231120" y="243720"/>
            <a:ext cx="11723760" cy="63770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1"/>
          <p:cNvSpPr>
            <a:spLocks noGrp="1"/>
          </p:cNvSpPr>
          <p:nvPr>
            <p:ph type="ftr" idx="28"/>
          </p:nvPr>
        </p:nvSpPr>
        <p:spPr>
          <a:xfrm>
            <a:off x="3949200" y="6223680"/>
            <a:ext cx="4717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ldNum" idx="29"/>
          </p:nvPr>
        </p:nvSpPr>
        <p:spPr>
          <a:xfrm>
            <a:off x="9329400" y="6223680"/>
            <a:ext cx="170532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hu-HU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EA6CA545-9A9C-4E1D-A8F8-282A1F76C011}" type="slidenum">
              <a:rPr b="0" lang="hu-HU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dt" idx="30"/>
          </p:nvPr>
        </p:nvSpPr>
        <p:spPr>
          <a:xfrm>
            <a:off x="1143000" y="6223680"/>
            <a:ext cx="2328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églalap 6"/>
          <p:cNvSpPr/>
          <p:nvPr/>
        </p:nvSpPr>
        <p:spPr>
          <a:xfrm>
            <a:off x="231120" y="243720"/>
            <a:ext cx="11723760" cy="63770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1"/>
          <p:cNvSpPr>
            <a:spLocks noGrp="1"/>
          </p:cNvSpPr>
          <p:nvPr>
            <p:ph type="ftr" idx="31"/>
          </p:nvPr>
        </p:nvSpPr>
        <p:spPr>
          <a:xfrm>
            <a:off x="3949200" y="6223680"/>
            <a:ext cx="4717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sldNum" idx="32"/>
          </p:nvPr>
        </p:nvSpPr>
        <p:spPr>
          <a:xfrm>
            <a:off x="9329400" y="6223680"/>
            <a:ext cx="170532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hu-HU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0C70C533-E103-41B6-942B-F94C0E4D0BF1}" type="slidenum">
              <a:rPr b="0" lang="hu-HU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dt" idx="33"/>
          </p:nvPr>
        </p:nvSpPr>
        <p:spPr>
          <a:xfrm>
            <a:off x="1143000" y="6223680"/>
            <a:ext cx="2328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diagramData" Target="../diagrams/data1.xml"/><Relationship Id="rId2" Type="http://schemas.openxmlformats.org/officeDocument/2006/relationships/diagramLayout" Target="../diagrams/layout1.xml"/><Relationship Id="rId3" Type="http://schemas.openxmlformats.org/officeDocument/2006/relationships/diagramQuickStyle" Target="../diagrams/quickStyle1.xml"/><Relationship Id="rId4" Type="http://schemas.openxmlformats.org/officeDocument/2006/relationships/diagramColors" Target="../diagrams/colors1.xml"/><Relationship Id="rId5" Type="http://schemas.microsoft.com/office/2007/relationships/diagramDrawing" Target="../diagrams/drawing1.xml"/><Relationship Id="rId6" Type="http://schemas.openxmlformats.org/officeDocument/2006/relationships/image" Target="../media/image11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églala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400" cy="6857280"/>
          </a:xfrm>
          <a:prstGeom prst="rect">
            <a:avLst/>
          </a:prstGeom>
          <a:solidFill>
            <a:srgbClr val="a6b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hu-HU" sz="1800" spc="-1" strike="noStrike">
              <a:solidFill>
                <a:schemeClr val="lt1"/>
              </a:solidFill>
              <a:latin typeface="Corbel"/>
            </a:endParaRPr>
          </a:p>
        </p:txBody>
      </p:sp>
      <p:sp>
        <p:nvSpPr>
          <p:cNvPr id="70" name="Téglala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3720" y="256680"/>
            <a:ext cx="11703600" cy="63644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71" name="Egyenes összekötő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978560" y="5458680"/>
            <a:ext cx="8230320" cy="720"/>
          </a:xfrm>
          <a:prstGeom prst="straightConnector1">
            <a:avLst/>
          </a:prstGeom>
          <a:ln w="0">
            <a:solidFill>
              <a:srgbClr val="a6b727"/>
            </a:solidFill>
          </a:ln>
        </p:spPr>
      </p:cxnSp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456200" y="3897000"/>
            <a:ext cx="9966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algn="ctr" defTabSz="914400">
              <a:lnSpc>
                <a:spcPct val="85000"/>
              </a:lnSpc>
              <a:buNone/>
              <a:tabLst>
                <a:tab algn="l" pos="0"/>
              </a:tabLst>
            </a:pPr>
            <a:r>
              <a:rPr b="1" lang="hu-HU" sz="6000" spc="-1" strike="noStrike" cap="all">
                <a:solidFill>
                  <a:schemeClr val="accent1"/>
                </a:solidFill>
                <a:latin typeface="Corbel"/>
              </a:rPr>
              <a:t>Aarhus, Denmark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3" name="Kép 4" descr="Közelkép egy zöld mezőről"/>
          <p:cNvPicPr/>
          <p:nvPr/>
        </p:nvPicPr>
        <p:blipFill>
          <a:blip r:embed="rId1"/>
          <a:srcRect l="0" t="21868" r="0" b="29768"/>
          <a:stretch/>
        </p:blipFill>
        <p:spPr>
          <a:xfrm>
            <a:off x="243720" y="256680"/>
            <a:ext cx="11703600" cy="3763440"/>
          </a:xfrm>
          <a:prstGeom prst="rect">
            <a:avLst/>
          </a:prstGeom>
          <a:ln w="0">
            <a:noFill/>
          </a:ln>
        </p:spPr>
      </p:pic>
      <p:pic>
        <p:nvPicPr>
          <p:cNvPr id="74" name="Picture 6" descr="Facilities and study programmes at our eight campuses | VIA"/>
          <p:cNvPicPr/>
          <p:nvPr/>
        </p:nvPicPr>
        <p:blipFill>
          <a:blip r:embed="rId2"/>
          <a:stretch/>
        </p:blipFill>
        <p:spPr>
          <a:xfrm>
            <a:off x="6617880" y="599400"/>
            <a:ext cx="2526120" cy="2526120"/>
          </a:xfrm>
          <a:prstGeom prst="rect">
            <a:avLst/>
          </a:prstGeom>
          <a:ln w="0">
            <a:noFill/>
          </a:ln>
        </p:spPr>
      </p:pic>
      <p:pic>
        <p:nvPicPr>
          <p:cNvPr id="75" name="Picture 8" descr="VIA University College"/>
          <p:cNvPicPr/>
          <p:nvPr/>
        </p:nvPicPr>
        <p:blipFill>
          <a:blip r:embed="rId3"/>
          <a:srcRect l="5446" t="16853" r="5660" b="19786"/>
          <a:stretch/>
        </p:blipFill>
        <p:spPr>
          <a:xfrm>
            <a:off x="4757040" y="5479200"/>
            <a:ext cx="2834280" cy="1009440"/>
          </a:xfrm>
          <a:prstGeom prst="rect">
            <a:avLst/>
          </a:prstGeom>
          <a:ln w="0">
            <a:noFill/>
          </a:ln>
        </p:spPr>
      </p:pic>
      <p:pic>
        <p:nvPicPr>
          <p:cNvPr id="76" name="Picture 10" descr="Flere søger ind på VIA i Aarhus | VIA University College"/>
          <p:cNvPicPr/>
          <p:nvPr/>
        </p:nvPicPr>
        <p:blipFill>
          <a:blip r:embed="rId4"/>
          <a:stretch/>
        </p:blipFill>
        <p:spPr>
          <a:xfrm>
            <a:off x="3455280" y="599400"/>
            <a:ext cx="2983680" cy="1849320"/>
          </a:xfrm>
          <a:prstGeom prst="rect">
            <a:avLst/>
          </a:prstGeom>
          <a:ln w="0">
            <a:noFill/>
          </a:ln>
        </p:spPr>
      </p:pic>
      <p:pic>
        <p:nvPicPr>
          <p:cNvPr id="77" name="Picture 12" descr="File:VIA University College, Campus Aarhus C.jpg - Wikipedia"/>
          <p:cNvPicPr/>
          <p:nvPr/>
        </p:nvPicPr>
        <p:blipFill>
          <a:blip r:embed="rId5"/>
          <a:stretch/>
        </p:blipFill>
        <p:spPr>
          <a:xfrm>
            <a:off x="538560" y="603360"/>
            <a:ext cx="2701080" cy="2025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34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1143000" y="609480"/>
            <a:ext cx="9874800" cy="13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hu-HU" sz="4400" spc="-1" strike="noStrike">
                <a:solidFill>
                  <a:schemeClr val="accent1"/>
                </a:solidFill>
                <a:latin typeface="Corbel"/>
              </a:rPr>
              <a:t>DÁNIA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1143000" y="2057400"/>
            <a:ext cx="9872280" cy="4037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9999"/>
          </a:bodyPr>
          <a:p>
            <a:pPr marL="228600" indent="-182880" defTabSz="914400">
              <a:lnSpc>
                <a:spcPct val="90000"/>
              </a:lnSpc>
              <a:spcBef>
                <a:spcPts val="1400"/>
              </a:spcBef>
              <a:buClr>
                <a:srgbClr val="a6b727"/>
              </a:buClr>
              <a:buSzPct val="80000"/>
              <a:buFont typeface="Corbel"/>
              <a:buChar char="•"/>
            </a:pPr>
            <a:r>
              <a:rPr b="0" lang="en-US" sz="2200" spc="-1" strike="noStrike">
                <a:solidFill>
                  <a:schemeClr val="accent1"/>
                </a:solidFill>
                <a:latin typeface="Corbel"/>
              </a:rPr>
              <a:t>LIVING AND BEING HERE IS EXPENSIVE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28600" indent="-182880" defTabSz="914400">
              <a:lnSpc>
                <a:spcPct val="90000"/>
              </a:lnSpc>
              <a:spcBef>
                <a:spcPts val="1400"/>
              </a:spcBef>
              <a:buClr>
                <a:srgbClr val="a6b727"/>
              </a:buClr>
              <a:buSzPct val="80000"/>
              <a:buFont typeface="Corbel"/>
              <a:buChar char="•"/>
            </a:pPr>
            <a:r>
              <a:rPr b="0" lang="hu-HU" sz="2200" spc="-1" strike="noStrike">
                <a:solidFill>
                  <a:schemeClr val="accent1"/>
                </a:solidFill>
                <a:latin typeface="Corbel"/>
              </a:rPr>
              <a:t>GOING TO SCHOOL/PLACES (</a:t>
            </a:r>
            <a:r>
              <a:rPr b="0" lang="hu-HU" sz="2200" spc="-1" strike="noStrike">
                <a:solidFill>
                  <a:schemeClr val="accent1"/>
                </a:solidFill>
                <a:latin typeface="Wingdings"/>
              </a:rPr>
              <a:t></a:t>
            </a:r>
            <a:r>
              <a:rPr b="0" lang="hu-HU" sz="2200" spc="-1" strike="noStrike">
                <a:solidFill>
                  <a:schemeClr val="accent1"/>
                </a:solidFill>
                <a:latin typeface="Corbel"/>
              </a:rPr>
              <a:t>HITCHIKING, BECYCLE)</a:t>
            </a:r>
            <a:r>
              <a:rPr b="0" lang="en-US" sz="2200" spc="-1" strike="noStrike">
                <a:solidFill>
                  <a:schemeClr val="accent1"/>
                </a:solidFill>
                <a:latin typeface="Corbel"/>
              </a:rPr>
              <a:t> 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28600" indent="-182880" defTabSz="914400">
              <a:lnSpc>
                <a:spcPct val="90000"/>
              </a:lnSpc>
              <a:spcBef>
                <a:spcPts val="1400"/>
              </a:spcBef>
              <a:buClr>
                <a:srgbClr val="a6b727"/>
              </a:buClr>
              <a:buSzPct val="80000"/>
              <a:buFont typeface="Corbel"/>
              <a:buChar char="•"/>
            </a:pPr>
            <a:r>
              <a:rPr b="0" lang="en-US" sz="2200" spc="-1" strike="noStrike">
                <a:solidFill>
                  <a:schemeClr val="accent1"/>
                </a:solidFill>
                <a:latin typeface="Corbel"/>
              </a:rPr>
              <a:t>WORK</a:t>
            </a:r>
            <a:r>
              <a:rPr b="0" lang="hu-HU" sz="2200" spc="-1" strike="noStrike">
                <a:solidFill>
                  <a:schemeClr val="accent1"/>
                </a:solidFill>
                <a:latin typeface="Corbel"/>
              </a:rPr>
              <a:t>+</a:t>
            </a:r>
            <a:r>
              <a:rPr b="0" lang="en-US" sz="2200" spc="-1" strike="noStrike">
                <a:solidFill>
                  <a:schemeClr val="accent1"/>
                </a:solidFill>
                <a:latin typeface="Corbel"/>
              </a:rPr>
              <a:t> ACCOMMODATION</a:t>
            </a:r>
            <a:r>
              <a:rPr b="0" lang="hu-HU" sz="2200" spc="-1" strike="noStrike">
                <a:solidFill>
                  <a:schemeClr val="accent1"/>
                </a:solidFill>
                <a:latin typeface="Corbel"/>
              </a:rPr>
              <a:t> (DORMITORY</a:t>
            </a:r>
            <a:r>
              <a:rPr b="0" lang="hu-HU" sz="2200" spc="-1" strike="noStrike">
                <a:solidFill>
                  <a:schemeClr val="accent1"/>
                </a:solidFill>
                <a:latin typeface="Wingdings"/>
              </a:rPr>
              <a:t></a:t>
            </a:r>
            <a:r>
              <a:rPr b="0" lang="hu-HU" sz="2200" spc="-1" strike="noStrike">
                <a:solidFill>
                  <a:schemeClr val="accent1"/>
                </a:solidFill>
                <a:latin typeface="Corbel"/>
              </a:rPr>
              <a:t> FAMILY HOUSE- AUPAIR)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28600" indent="-182880" defTabSz="914400">
              <a:lnSpc>
                <a:spcPct val="90000"/>
              </a:lnSpc>
              <a:spcBef>
                <a:spcPts val="1400"/>
              </a:spcBef>
              <a:buClr>
                <a:srgbClr val="a6b727"/>
              </a:buClr>
              <a:buSzPct val="80000"/>
              <a:buFont typeface="Corbel"/>
              <a:buChar char="•"/>
            </a:pPr>
            <a:r>
              <a:rPr b="0" lang="hu-HU" sz="2200" spc="-1" strike="noStrike">
                <a:solidFill>
                  <a:schemeClr val="accent1"/>
                </a:solidFill>
                <a:latin typeface="Corbel"/>
              </a:rPr>
              <a:t>WEATHER 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28600" indent="-182880" defTabSz="914400">
              <a:lnSpc>
                <a:spcPct val="90000"/>
              </a:lnSpc>
              <a:spcBef>
                <a:spcPts val="1400"/>
              </a:spcBef>
              <a:buClr>
                <a:srgbClr val="a6b727"/>
              </a:buClr>
              <a:buSzPct val="80000"/>
              <a:buFont typeface="Corbel"/>
              <a:buChar char="•"/>
            </a:pPr>
            <a:r>
              <a:rPr b="0" lang="hu-HU" sz="2200" spc="-1" strike="noStrike">
                <a:solidFill>
                  <a:schemeClr val="accent1"/>
                </a:solidFill>
                <a:latin typeface="Corbel"/>
              </a:rPr>
              <a:t>HIGH QUALITY OF LIVING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28600" indent="-182880" defTabSz="914400">
              <a:lnSpc>
                <a:spcPct val="90000"/>
              </a:lnSpc>
              <a:spcBef>
                <a:spcPts val="1400"/>
              </a:spcBef>
              <a:buClr>
                <a:srgbClr val="a6b727"/>
              </a:buClr>
              <a:buSzPct val="80000"/>
              <a:buFont typeface="Corbel"/>
              <a:buChar char="•"/>
            </a:pPr>
            <a:r>
              <a:rPr b="0" lang="hu-HU" sz="2200" spc="-1" strike="noStrike">
                <a:solidFill>
                  <a:schemeClr val="accent1"/>
                </a:solidFill>
                <a:latin typeface="Corbel"/>
              </a:rPr>
              <a:t>BEATIFUL PLACES-NATURE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28600" indent="-182880" defTabSz="914400">
              <a:lnSpc>
                <a:spcPct val="90000"/>
              </a:lnSpc>
              <a:spcBef>
                <a:spcPts val="1400"/>
              </a:spcBef>
              <a:buClr>
                <a:srgbClr val="a6b727"/>
              </a:buClr>
              <a:buSzPct val="80000"/>
              <a:buFont typeface="Corbel"/>
              <a:buChar char="•"/>
            </a:pPr>
            <a:r>
              <a:rPr b="0" lang="hu-HU" sz="2200" spc="-1" strike="noStrike">
                <a:solidFill>
                  <a:schemeClr val="accent1"/>
                </a:solidFill>
                <a:latin typeface="Corbel"/>
              </a:rPr>
              <a:t>LOT OF  PROGRAMMES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28600" indent="-182880" defTabSz="914400">
              <a:lnSpc>
                <a:spcPct val="90000"/>
              </a:lnSpc>
              <a:spcBef>
                <a:spcPts val="1400"/>
              </a:spcBef>
              <a:buClr>
                <a:srgbClr val="a6b727"/>
              </a:buClr>
              <a:buSzPct val="80000"/>
              <a:buFont typeface="Corbel"/>
              <a:buChar char="•"/>
            </a:pPr>
            <a:r>
              <a:rPr b="0" lang="hu-HU" sz="2200" spc="-1" strike="noStrike">
                <a:solidFill>
                  <a:schemeClr val="accent1"/>
                </a:solidFill>
                <a:latin typeface="Corbel"/>
              </a:rPr>
              <a:t>STUDENT CITY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28600" indent="-182880" defTabSz="914400">
              <a:lnSpc>
                <a:spcPct val="90000"/>
              </a:lnSpc>
              <a:spcBef>
                <a:spcPts val="1400"/>
              </a:spcBef>
              <a:buClr>
                <a:srgbClr val="a6b727"/>
              </a:buClr>
              <a:buSzPct val="80000"/>
              <a:buFont typeface="Corbel"/>
              <a:buChar char="•"/>
            </a:pPr>
            <a:r>
              <a:rPr b="0" lang="hu-HU" sz="2200" spc="-1" strike="noStrike">
                <a:solidFill>
                  <a:schemeClr val="accent1"/>
                </a:solidFill>
                <a:latin typeface="Corbel"/>
              </a:rPr>
              <a:t>HUNGARIANS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0" name="Picture 2" descr="Find / Map"/>
          <p:cNvPicPr/>
          <p:nvPr/>
        </p:nvPicPr>
        <p:blipFill>
          <a:blip r:embed="rId1"/>
          <a:stretch/>
        </p:blipFill>
        <p:spPr>
          <a:xfrm>
            <a:off x="5393520" y="3553200"/>
            <a:ext cx="2633400" cy="2633400"/>
          </a:xfrm>
          <a:prstGeom prst="rect">
            <a:avLst/>
          </a:prstGeom>
          <a:ln w="0">
            <a:noFill/>
          </a:ln>
        </p:spPr>
      </p:pic>
      <p:pic>
        <p:nvPicPr>
          <p:cNvPr id="81" name="Kép 3" descr=""/>
          <p:cNvPicPr/>
          <p:nvPr/>
        </p:nvPicPr>
        <p:blipFill>
          <a:blip r:embed="rId2"/>
          <a:stretch/>
        </p:blipFill>
        <p:spPr>
          <a:xfrm>
            <a:off x="8030160" y="3476520"/>
            <a:ext cx="2127600" cy="2771280"/>
          </a:xfrm>
          <a:prstGeom prst="rect">
            <a:avLst/>
          </a:prstGeom>
          <a:ln w="0">
            <a:noFill/>
          </a:ln>
        </p:spPr>
      </p:pic>
      <p:pic>
        <p:nvPicPr>
          <p:cNvPr id="82" name="Picture 4" descr="Aarhus – 2023 Shortlisted City"/>
          <p:cNvPicPr/>
          <p:nvPr/>
        </p:nvPicPr>
        <p:blipFill>
          <a:blip r:embed="rId3"/>
          <a:stretch/>
        </p:blipFill>
        <p:spPr>
          <a:xfrm>
            <a:off x="7146000" y="609480"/>
            <a:ext cx="2279160" cy="1520280"/>
          </a:xfrm>
          <a:prstGeom prst="rect">
            <a:avLst/>
          </a:prstGeom>
          <a:ln w="0">
            <a:noFill/>
          </a:ln>
        </p:spPr>
      </p:pic>
      <p:pic>
        <p:nvPicPr>
          <p:cNvPr id="83" name="Picture 6" descr="Explore everything the Aarhus region offers"/>
          <p:cNvPicPr/>
          <p:nvPr/>
        </p:nvPicPr>
        <p:blipFill>
          <a:blip r:embed="rId4"/>
          <a:stretch/>
        </p:blipFill>
        <p:spPr>
          <a:xfrm>
            <a:off x="9484920" y="609480"/>
            <a:ext cx="2127600" cy="1520280"/>
          </a:xfrm>
          <a:prstGeom prst="rect">
            <a:avLst/>
          </a:prstGeom>
          <a:ln w="0">
            <a:noFill/>
          </a:ln>
        </p:spPr>
      </p:pic>
      <p:pic>
        <p:nvPicPr>
          <p:cNvPr id="84" name="Tartalom helye 4" descr=""/>
          <p:cNvPicPr/>
          <p:nvPr/>
        </p:nvPicPr>
        <p:blipFill>
          <a:blip r:embed="rId5"/>
          <a:stretch/>
        </p:blipFill>
        <p:spPr>
          <a:xfrm>
            <a:off x="10160640" y="3569400"/>
            <a:ext cx="1451880" cy="2578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34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1143000" y="609480"/>
            <a:ext cx="9874800" cy="13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hu-HU" sz="4400" spc="-1" strike="noStrike">
                <a:solidFill>
                  <a:schemeClr val="accent1"/>
                </a:solidFill>
                <a:latin typeface="Corbel"/>
              </a:rPr>
              <a:t>Miért pont VIA?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" name="Diagram1"/>
          <p:cNvGraphicFramePr/>
          <p:nvPr>
            <p:extLst>
              <p:ext uri="{D42A27DB-BD31-4B8C-83A1-F6EECF244321}">
                <p14:modId xmlns:p14="http://schemas.microsoft.com/office/powerpoint/2010/main" val="451556634"/>
              </p:ext>
            </p:extLst>
          </p:nvPr>
        </p:nvGraphicFramePr>
        <p:xfrm>
          <a:off x="415080" y="2608200"/>
          <a:ext cx="8772480" cy="3796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pic>
        <p:nvPicPr>
          <p:cNvPr id="86" name="Kép 3" descr=""/>
          <p:cNvPicPr/>
          <p:nvPr/>
        </p:nvPicPr>
        <p:blipFill>
          <a:blip r:embed="rId6"/>
          <a:stretch/>
        </p:blipFill>
        <p:spPr>
          <a:xfrm rot="5400000">
            <a:off x="8942400" y="3263760"/>
            <a:ext cx="3239640" cy="242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34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1143000" y="609480"/>
            <a:ext cx="9874800" cy="13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hu-HU" sz="4400" spc="-1" strike="noStrike">
                <a:solidFill>
                  <a:schemeClr val="accent1"/>
                </a:solidFill>
                <a:latin typeface="Corbel"/>
              </a:rPr>
              <a:t>KÖSZÖNÖM A FIGYELMET!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8" name="Kép 6" descr="Közelkép egy zöld mezőről"/>
          <p:cNvPicPr/>
          <p:nvPr/>
        </p:nvPicPr>
        <p:blipFill>
          <a:blip r:embed="rId1"/>
          <a:srcRect l="0" t="6995" r="0" b="9521"/>
          <a:stretch/>
        </p:blipFill>
        <p:spPr>
          <a:xfrm>
            <a:off x="228600" y="2876040"/>
            <a:ext cx="11728800" cy="3771720"/>
          </a:xfrm>
          <a:prstGeom prst="rect">
            <a:avLst/>
          </a:prstGeom>
          <a:ln w="0">
            <a:noFill/>
          </a:ln>
        </p:spPr>
      </p:pic>
      <p:sp>
        <p:nvSpPr>
          <p:cNvPr id="89" name="Szövegdoboz 7"/>
          <p:cNvSpPr/>
          <p:nvPr/>
        </p:nvSpPr>
        <p:spPr>
          <a:xfrm>
            <a:off x="1164600" y="1596600"/>
            <a:ext cx="19551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hu-HU" sz="1800" spc="-1" strike="noStrike">
                <a:solidFill>
                  <a:schemeClr val="accent1">
                    <a:lumMod val="75000"/>
                  </a:schemeClr>
                </a:solidFill>
                <a:latin typeface="Corbel"/>
              </a:rPr>
              <a:t>Zahorán Kincső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Szövegdoboz 8"/>
          <p:cNvSpPr/>
          <p:nvPr/>
        </p:nvSpPr>
        <p:spPr>
          <a:xfrm>
            <a:off x="818280" y="4439160"/>
            <a:ext cx="306144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hu-HU" sz="3600" spc="-1" strike="noStrike">
                <a:solidFill>
                  <a:schemeClr val="lt1"/>
                </a:solidFill>
                <a:latin typeface="Corbel"/>
              </a:rPr>
              <a:t>KÉRDÉSEK…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34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Alap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55000"/>
          </a:schemeClr>
        </a:solidFill>
        <a:gradFill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100000" t="100000" r="100000" b="100000"/>
          </a:path>
          <a:tileRect l="0" t="0" r="0" b="0"/>
        </a:gradFill>
      </a:fillStyleLst>
      <a:lnStyleLst>
        <a:ln w="10000" cap="flat" cmpd="sng" algn="ctr">
          <a:prstDash val="solid"/>
        </a:ln>
        <a:ln w="19050" cap="flat" cmpd="sng" algn="ctr">
          <a:prstDash val="solid"/>
        </a:ln>
        <a:ln w="53975" cap="flat" cmpd="dbl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</a:schemeClr>
        </a:solidFill>
        <a:solidFill>
          <a:schemeClr val="phClr">
            <a:tint val="90000"/>
            <a:shade val="85000"/>
            <a:lumMod val="110000"/>
          </a:schemeClr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lap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55000"/>
          </a:schemeClr>
        </a:solidFill>
        <a:gradFill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100000" t="100000" r="100000" b="100000"/>
          </a:path>
          <a:tileRect l="0" t="0" r="0" b="0"/>
        </a:gradFill>
      </a:fillStyleLst>
      <a:lnStyleLst>
        <a:ln w="10000" cap="flat" cmpd="sng" algn="ctr">
          <a:prstDash val="solid"/>
        </a:ln>
        <a:ln w="19050" cap="flat" cmpd="sng" algn="ctr">
          <a:prstDash val="solid"/>
        </a:ln>
        <a:ln w="53975" cap="flat" cmpd="dbl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</a:schemeClr>
        </a:solidFill>
        <a:solidFill>
          <a:schemeClr val="phClr">
            <a:tint val="90000"/>
            <a:shade val="85000"/>
            <a:lumMod val="110000"/>
          </a:schemeClr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Alap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55000"/>
          </a:schemeClr>
        </a:solidFill>
        <a:gradFill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100000" t="100000" r="100000" b="100000"/>
          </a:path>
          <a:tileRect l="0" t="0" r="0" b="0"/>
        </a:gradFill>
      </a:fillStyleLst>
      <a:lnStyleLst>
        <a:ln w="10000" cap="flat" cmpd="sng" algn="ctr">
          <a:prstDash val="solid"/>
        </a:ln>
        <a:ln w="19050" cap="flat" cmpd="sng" algn="ctr">
          <a:prstDash val="solid"/>
        </a:ln>
        <a:ln w="53975" cap="flat" cmpd="dbl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</a:schemeClr>
        </a:solidFill>
        <a:solidFill>
          <a:schemeClr val="phClr">
            <a:tint val="90000"/>
            <a:shade val="85000"/>
            <a:lumMod val="110000"/>
          </a:schemeClr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Alap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55000"/>
          </a:schemeClr>
        </a:solidFill>
        <a:gradFill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100000" t="100000" r="100000" b="100000"/>
          </a:path>
          <a:tileRect l="0" t="0" r="0" b="0"/>
        </a:gradFill>
      </a:fillStyleLst>
      <a:lnStyleLst>
        <a:ln w="10000" cap="flat" cmpd="sng" algn="ctr">
          <a:prstDash val="solid"/>
        </a:ln>
        <a:ln w="19050" cap="flat" cmpd="sng" algn="ctr">
          <a:prstDash val="solid"/>
        </a:ln>
        <a:ln w="53975" cap="flat" cmpd="dbl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</a:schemeClr>
        </a:solidFill>
        <a:solidFill>
          <a:schemeClr val="phClr">
            <a:tint val="90000"/>
            <a:shade val="85000"/>
            <a:lumMod val="110000"/>
          </a:schemeClr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Alap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55000"/>
          </a:schemeClr>
        </a:solidFill>
        <a:gradFill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100000" t="100000" r="100000" b="100000"/>
          </a:path>
          <a:tileRect l="0" t="0" r="0" b="0"/>
        </a:gradFill>
      </a:fillStyleLst>
      <a:lnStyleLst>
        <a:ln w="10000" cap="flat" cmpd="sng" algn="ctr">
          <a:prstDash val="solid"/>
        </a:ln>
        <a:ln w="19050" cap="flat" cmpd="sng" algn="ctr">
          <a:prstDash val="solid"/>
        </a:ln>
        <a:ln w="53975" cap="flat" cmpd="dbl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</a:schemeClr>
        </a:solidFill>
        <a:solidFill>
          <a:schemeClr val="phClr">
            <a:tint val="90000"/>
            <a:shade val="85000"/>
            <a:lumMod val="110000"/>
          </a:schemeClr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Alap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55000"/>
          </a:schemeClr>
        </a:solidFill>
        <a:gradFill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100000" t="100000" r="100000" b="100000"/>
          </a:path>
          <a:tileRect l="0" t="0" r="0" b="0"/>
        </a:gradFill>
      </a:fillStyleLst>
      <a:lnStyleLst>
        <a:ln w="10000" cap="flat" cmpd="sng" algn="ctr">
          <a:prstDash val="solid"/>
        </a:ln>
        <a:ln w="19050" cap="flat" cmpd="sng" algn="ctr">
          <a:prstDash val="solid"/>
        </a:ln>
        <a:ln w="53975" cap="flat" cmpd="dbl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</a:schemeClr>
        </a:solidFill>
        <a:solidFill>
          <a:schemeClr val="phClr">
            <a:tint val="90000"/>
            <a:shade val="85000"/>
            <a:lumMod val="110000"/>
          </a:schemeClr>
        </a:soli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Alap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55000"/>
          </a:schemeClr>
        </a:solidFill>
        <a:gradFill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100000" t="100000" r="100000" b="100000"/>
          </a:path>
          <a:tileRect l="0" t="0" r="0" b="0"/>
        </a:gradFill>
      </a:fillStyleLst>
      <a:lnStyleLst>
        <a:ln w="10000" cap="flat" cmpd="sng" algn="ctr">
          <a:prstDash val="solid"/>
        </a:ln>
        <a:ln w="19050" cap="flat" cmpd="sng" algn="ctr">
          <a:prstDash val="solid"/>
        </a:ln>
        <a:ln w="53975" cap="flat" cmpd="dbl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</a:schemeClr>
        </a:solidFill>
        <a:solidFill>
          <a:schemeClr val="phClr">
            <a:tint val="90000"/>
            <a:shade val="85000"/>
            <a:lumMod val="110000"/>
          </a:schemeClr>
        </a:soli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Alap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55000"/>
          </a:schemeClr>
        </a:solidFill>
        <a:gradFill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100000" t="100000" r="100000" b="100000"/>
          </a:path>
          <a:tileRect l="0" t="0" r="0" b="0"/>
        </a:gradFill>
      </a:fillStyleLst>
      <a:lnStyleLst>
        <a:ln w="10000" cap="flat" cmpd="sng" algn="ctr">
          <a:prstDash val="solid"/>
        </a:ln>
        <a:ln w="19050" cap="flat" cmpd="sng" algn="ctr">
          <a:prstDash val="solid"/>
        </a:ln>
        <a:ln w="53975" cap="flat" cmpd="dbl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</a:schemeClr>
        </a:solidFill>
        <a:solidFill>
          <a:schemeClr val="phClr">
            <a:tint val="90000"/>
            <a:shade val="85000"/>
            <a:lumMod val="110000"/>
          </a:schemeClr>
        </a:soli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Alap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55000"/>
          </a:schemeClr>
        </a:solidFill>
        <a:gradFill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100000" t="100000" r="100000" b="100000"/>
          </a:path>
          <a:tileRect l="0" t="0" r="0" b="0"/>
        </a:gradFill>
      </a:fillStyleLst>
      <a:lnStyleLst>
        <a:ln w="10000" cap="flat" cmpd="sng" algn="ctr">
          <a:prstDash val="solid"/>
        </a:ln>
        <a:ln w="19050" cap="flat" cmpd="sng" algn="ctr">
          <a:prstDash val="solid"/>
        </a:ln>
        <a:ln w="53975" cap="flat" cmpd="dbl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</a:schemeClr>
        </a:solidFill>
        <a:solidFill>
          <a:schemeClr val="phClr">
            <a:tint val="90000"/>
            <a:shade val="85000"/>
            <a:lumMod val="110000"/>
          </a:schemeClr>
        </a:soli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Alap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55000"/>
          </a:schemeClr>
        </a:solidFill>
        <a:gradFill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100000" t="100000" r="100000" b="100000"/>
          </a:path>
          <a:tileRect l="0" t="0" r="0" b="0"/>
        </a:gradFill>
      </a:fillStyleLst>
      <a:lnStyleLst>
        <a:ln w="10000" cap="flat" cmpd="sng" algn="ctr">
          <a:prstDash val="solid"/>
        </a:ln>
        <a:ln w="19050" cap="flat" cmpd="sng" algn="ctr">
          <a:prstDash val="solid"/>
        </a:ln>
        <a:ln w="53975" cap="flat" cmpd="dbl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</a:schemeClr>
        </a:solidFill>
        <a:solidFill>
          <a:schemeClr val="phClr">
            <a:tint val="90000"/>
            <a:shade val="85000"/>
            <a:lumMod val="110000"/>
          </a:schemeClr>
        </a:soli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Alap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55000"/>
          </a:schemeClr>
        </a:solidFill>
        <a:gradFill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100000" t="100000" r="100000" b="100000"/>
          </a:path>
          <a:tileRect l="0" t="0" r="0" b="0"/>
        </a:gradFill>
      </a:fillStyleLst>
      <a:lnStyleLst>
        <a:ln w="10000" cap="flat" cmpd="sng" algn="ctr">
          <a:prstDash val="solid"/>
        </a:ln>
        <a:ln w="19050" cap="flat" cmpd="sng" algn="ctr">
          <a:prstDash val="solid"/>
        </a:ln>
        <a:ln w="53975" cap="flat" cmpd="dbl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</a:schemeClr>
        </a:solidFill>
        <a:solidFill>
          <a:schemeClr val="phClr">
            <a:tint val="90000"/>
            <a:shade val="85000"/>
            <a:lumMod val="110000"/>
          </a:schemeClr>
        </a:soli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65D742-03F8-4A07-AD44-2F5940A9609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915EF7-B9F6-4EB7-AA4F-557BE6AB702C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71af3243-3dd4-4a8d-8c0d-dd76da1f02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928E4D0-782D-4812-BE7D-AE5131FD37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Alap arculat</Template>
  <TotalTime>6</TotalTime>
  <Application>LibreOffice/24.2.3.2$Linux_X86_64 LibreOffice_project/433d9c2ded56988e8a90e6b2e771ee4e6a5ab2ba</Application>
  <AppVersion>15.0000</AppVersion>
  <Words>109</Words>
  <Paragraphs>31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2023-11-28T13:52:35Z</dcterms:created>
  <dc:creator/>
  <dc:description/>
  <dc:language>en-US</dc:language>
  <cp:lastModifiedBy/>
  <dcterms:modified xsi:type="dcterms:W3CDTF">2024-06-04T19:16:57Z</dcterms:modified>
  <cp:revision>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Notes">
    <vt:i4>2</vt:i4>
  </property>
  <property fmtid="{D5CDD505-2E9C-101B-9397-08002B2CF9AE}" pid="4" name="PresentationFormat">
    <vt:lpwstr>Szélesvásznú</vt:lpwstr>
  </property>
  <property fmtid="{D5CDD505-2E9C-101B-9397-08002B2CF9AE}" pid="5" name="Slides">
    <vt:i4>4</vt:i4>
  </property>
</Properties>
</file>