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1pPr>
    <a:lvl2pPr marL="0" marR="0" indent="3429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2pPr>
    <a:lvl3pPr marL="0" marR="0" indent="6858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3pPr>
    <a:lvl4pPr marL="0" marR="0" indent="10287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4pPr>
    <a:lvl5pPr marL="0" marR="0" indent="13716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5pPr>
    <a:lvl6pPr marL="0" marR="0" indent="17145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6pPr>
    <a:lvl7pPr marL="0" marR="0" indent="20574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7pPr>
    <a:lvl8pPr marL="0" marR="0" indent="24003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8pPr>
    <a:lvl9pPr marL="0" marR="0" indent="27432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b="0" baseline="0" cap="none" i="1" spc="39" strike="noStrike" sz="4000" u="none" kumimoji="0" normalizeH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/>
        </p:nvSpPr>
        <p:spPr>
          <a:xfrm>
            <a:off x="1016000" y="7874000"/>
            <a:ext cx="22351997" cy="6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i="0" spc="0"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1016000" y="7975600"/>
            <a:ext cx="22352000" cy="4597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1pPr>
            <a:lvl2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2pPr>
            <a:lvl3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3pPr>
            <a:lvl4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4pPr>
            <a:lvl5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22944467" y="12922250"/>
            <a:ext cx="419089" cy="4699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bstract background with layers of red and white rectangles"/>
          <p:cNvSpPr/>
          <p:nvPr>
            <p:ph type="pic" idx="21"/>
          </p:nvPr>
        </p:nvSpPr>
        <p:spPr>
          <a:xfrm>
            <a:off x="-38100" y="-4394200"/>
            <a:ext cx="24460199" cy="265749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22"/>
          </p:nvPr>
        </p:nvSpPr>
        <p:spPr>
          <a:xfrm>
            <a:off x="0" y="7620000"/>
            <a:ext cx="24384000" cy="50800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350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</a:p>
        </p:txBody>
      </p:sp>
      <p:sp>
        <p:nvSpPr>
          <p:cNvPr id="23" name="Line"/>
          <p:cNvSpPr/>
          <p:nvPr/>
        </p:nvSpPr>
        <p:spPr>
          <a:xfrm>
            <a:off x="1016000" y="10718800"/>
            <a:ext cx="22352002" cy="6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i="0" spc="0"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1016000" y="7823200"/>
            <a:ext cx="22352000" cy="31115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1016000" y="10795000"/>
            <a:ext cx="22352000" cy="17272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1pPr>
            <a:lvl2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2pPr>
            <a:lvl3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3pPr>
            <a:lvl4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4pPr>
            <a:lvl5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22948900" y="12922250"/>
            <a:ext cx="419088" cy="4699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"/>
          <p:cNvSpPr/>
          <p:nvPr/>
        </p:nvSpPr>
        <p:spPr>
          <a:xfrm>
            <a:off x="1016000" y="10718800"/>
            <a:ext cx="120904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i="0" spc="0"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" name="Abstract background with overlapping blue, green, and white circles of different sizes"/>
          <p:cNvSpPr/>
          <p:nvPr>
            <p:ph type="pic" idx="21"/>
          </p:nvPr>
        </p:nvSpPr>
        <p:spPr>
          <a:xfrm>
            <a:off x="12306300" y="-114300"/>
            <a:ext cx="13931900" cy="13931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1016000" y="1155700"/>
            <a:ext cx="12090400" cy="9779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1016000" y="10795000"/>
            <a:ext cx="12090400" cy="190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1pPr>
            <a:lvl2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2pPr>
            <a:lvl3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3pPr>
            <a:lvl4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4pPr>
            <a:lvl5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i="1" sz="70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/>
        </p:nvSpPr>
        <p:spPr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i="0" spc="0"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/>
        </p:nvSpPr>
        <p:spPr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i="0" spc="0"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Line"/>
          <p:cNvSpPr/>
          <p:nvPr/>
        </p:nvSpPr>
        <p:spPr>
          <a:xfrm>
            <a:off x="13208000" y="2222500"/>
            <a:ext cx="101600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i="0" spc="0"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Abstract background with layers of red and white rectangles"/>
          <p:cNvSpPr/>
          <p:nvPr>
            <p:ph type="pic" idx="21"/>
          </p:nvPr>
        </p:nvSpPr>
        <p:spPr>
          <a:xfrm>
            <a:off x="-381000" y="-114300"/>
            <a:ext cx="13931900" cy="151364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13208000" y="1016000"/>
            <a:ext cx="101600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13208000" y="2540000"/>
            <a:ext cx="10160000" cy="10160000"/>
          </a:xfrm>
          <a:prstGeom prst="rect">
            <a:avLst/>
          </a:prstGeom>
        </p:spPr>
        <p:txBody>
          <a:bodyPr/>
          <a:lstStyle>
            <a:lvl1pPr marL="571500" indent="-571500">
              <a:defRPr sz="4000"/>
            </a:lvl1pPr>
            <a:lvl2pPr marL="1143000" indent="-571500">
              <a:defRPr sz="4000"/>
            </a:lvl2pPr>
            <a:lvl3pPr marL="1714500" indent="-571500">
              <a:defRPr sz="4000"/>
            </a:lvl3pPr>
            <a:lvl4pPr marL="2286000" indent="-571500">
              <a:defRPr sz="4000"/>
            </a:lvl4pPr>
            <a:lvl5pPr marL="2857500" indent="-571500">
              <a:defRPr sz="4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Abstract background with layers of red and white rectangles"/>
          <p:cNvSpPr/>
          <p:nvPr>
            <p:ph type="pic" idx="21"/>
          </p:nvPr>
        </p:nvSpPr>
        <p:spPr>
          <a:xfrm>
            <a:off x="1016000" y="-1333500"/>
            <a:ext cx="13970000" cy="151778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Abstract background with overlapping green and yellow shapes"/>
          <p:cNvSpPr/>
          <p:nvPr>
            <p:ph type="pic" sz="half" idx="22"/>
          </p:nvPr>
        </p:nvSpPr>
        <p:spPr>
          <a:xfrm>
            <a:off x="15240000" y="-1130300"/>
            <a:ext cx="9296400" cy="80348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Abstract background with overlapping blue, green, and white circles of different sizes"/>
          <p:cNvSpPr/>
          <p:nvPr>
            <p:ph type="pic" sz="half" idx="23"/>
          </p:nvPr>
        </p:nvSpPr>
        <p:spPr>
          <a:xfrm>
            <a:off x="15240000" y="5778500"/>
            <a:ext cx="8382000" cy="838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016000" y="11137900"/>
            <a:ext cx="22352000" cy="190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0"/>
              </a:spcBef>
              <a:buSzTx/>
              <a:buFontTx/>
              <a:buNone/>
              <a:defRPr i="1" spc="39" sz="4000"/>
            </a:lvl1pPr>
            <a:lvl2pPr marL="0" indent="0">
              <a:spcBef>
                <a:spcPts val="2000"/>
              </a:spcBef>
              <a:buSzTx/>
              <a:buFontTx/>
              <a:buNone/>
              <a:defRPr i="1" spc="39" sz="4000"/>
            </a:lvl2pPr>
            <a:lvl3pPr marL="0" indent="0">
              <a:spcBef>
                <a:spcPts val="2000"/>
              </a:spcBef>
              <a:buSzTx/>
              <a:buFontTx/>
              <a:buNone/>
              <a:defRPr i="1" spc="39" sz="4000"/>
            </a:lvl3pPr>
            <a:lvl4pPr marL="0" indent="0">
              <a:spcBef>
                <a:spcPts val="2000"/>
              </a:spcBef>
              <a:buSzTx/>
              <a:buFontTx/>
              <a:buNone/>
              <a:defRPr i="1" spc="39" sz="4000"/>
            </a:lvl4pPr>
            <a:lvl5pPr marL="0" indent="0">
              <a:spcBef>
                <a:spcPts val="2000"/>
              </a:spcBef>
              <a:buSzTx/>
              <a:buFontTx/>
              <a:buNone/>
              <a:defRPr i="1" spc="39" sz="4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965200" y="1041400"/>
            <a:ext cx="3130550" cy="595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40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21"/>
          </p:nvPr>
        </p:nvSpPr>
        <p:spPr>
          <a:xfrm>
            <a:off x="3632200" y="5442942"/>
            <a:ext cx="19735800" cy="1320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2300"/>
              </a:spcBef>
              <a:buSzTx/>
              <a:buFontTx/>
              <a:buNone/>
              <a:defRPr sz="70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22"/>
          </p:nvPr>
        </p:nvSpPr>
        <p:spPr>
          <a:xfrm>
            <a:off x="3632200" y="10756900"/>
            <a:ext cx="19735800" cy="1320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2300"/>
              </a:spcBef>
              <a:buSzTx/>
              <a:buFontTx/>
              <a:buNone/>
              <a:defRPr i="1" sz="70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Abstract background with layers of red and white rectangles"/>
          <p:cNvSpPr/>
          <p:nvPr>
            <p:ph type="pic" idx="21"/>
          </p:nvPr>
        </p:nvSpPr>
        <p:spPr>
          <a:xfrm>
            <a:off x="-127000" y="-2540000"/>
            <a:ext cx="24637999" cy="267681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016000" y="1016000"/>
            <a:ext cx="22352000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016000" y="2540000"/>
            <a:ext cx="223520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2948900" y="12928600"/>
            <a:ext cx="41908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2500">
                <a:solidFill>
                  <a:srgbClr val="747676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1pPr>
      <a:lvl2pPr marL="0" marR="0" indent="3429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2pPr>
      <a:lvl3pPr marL="0" marR="0" indent="6858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3pPr>
      <a:lvl4pPr marL="0" marR="0" indent="10287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4pPr>
      <a:lvl5pPr marL="0" marR="0" indent="13716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5pPr>
      <a:lvl6pPr marL="0" marR="0" indent="17145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6pPr>
      <a:lvl7pPr marL="0" marR="0" indent="20574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7pPr>
      <a:lvl8pPr marL="0" marR="0" indent="24003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8pPr>
      <a:lvl9pPr marL="0" marR="0" indent="27432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500" u="none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1pPr>
      <a:lvl2pPr marL="127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2pPr>
      <a:lvl3pPr marL="190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3pPr>
      <a:lvl4pPr marL="254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4pPr>
      <a:lvl5pPr marL="317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5pPr>
      <a:lvl6pPr marL="381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6pPr>
      <a:lvl7pPr marL="444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7pPr>
      <a:lvl8pPr marL="508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8pPr>
      <a:lvl9pPr marL="571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4500" u="none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00" u="none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4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hyperlink" Target="https://canterburyschool.com/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8" Type="http://schemas.openxmlformats.org/officeDocument/2006/relationships/image" Target="../media/image16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7" Type="http://schemas.openxmlformats.org/officeDocument/2006/relationships/image" Target="../media/image21.jpeg"/><Relationship Id="rId8" Type="http://schemas.openxmlformats.org/officeDocument/2006/relationships/image" Target="../media/image22.jpeg"/><Relationship Id="rId9" Type="http://schemas.openxmlformats.org/officeDocument/2006/relationships/image" Target="../media/image23.jpeg"/><Relationship Id="rId10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8" Type="http://schemas.openxmlformats.org/officeDocument/2006/relationships/image" Target="../media/image29.jpeg"/><Relationship Id="rId9" Type="http://schemas.openxmlformats.org/officeDocument/2006/relationships/image" Target="../media/image30.jpeg"/><Relationship Id="rId10" Type="http://schemas.openxmlformats.org/officeDocument/2006/relationships/image" Target="../media/image3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hyperlink" Target="mailto:csukasjazmin14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Line"/>
          <p:cNvSpPr/>
          <p:nvPr/>
        </p:nvSpPr>
        <p:spPr>
          <a:xfrm>
            <a:off x="1016000" y="7874000"/>
            <a:ext cx="22351997" cy="6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i="0" spc="0"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9" name="Why Las Palmas De GC and why Canterbury school?"/>
          <p:cNvSpPr txBox="1"/>
          <p:nvPr>
            <p:ph type="ctrTitle"/>
          </p:nvPr>
        </p:nvSpPr>
        <p:spPr>
          <a:xfrm>
            <a:off x="1016000" y="132332"/>
            <a:ext cx="22352000" cy="1937001"/>
          </a:xfrm>
          <a:prstGeom prst="rect">
            <a:avLst/>
          </a:prstGeom>
        </p:spPr>
        <p:txBody>
          <a:bodyPr/>
          <a:lstStyle>
            <a:lvl1pPr defTabSz="470534">
              <a:defRPr sz="9747"/>
            </a:lvl1pPr>
          </a:lstStyle>
          <a:p>
            <a:pPr/>
            <a:r>
              <a:t>Why Las Palmas De GC and why Canterbury school?</a:t>
            </a:r>
          </a:p>
        </p:txBody>
      </p:sp>
      <p:pic>
        <p:nvPicPr>
          <p:cNvPr id="130" name="IMG-0096.jpeg" descr="IMG-009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60923" y="2517518"/>
            <a:ext cx="14283961" cy="10712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G-9220.jpeg" descr="IMG-9220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8892" y="2293472"/>
            <a:ext cx="8370796" cy="111610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0208122c-0b53-4e0e-b82b-9cf51e93faa0.jpg" descr="0208122c-0b53-4e0e-b82b-9cf51e93faa0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917593" y="3486609"/>
            <a:ext cx="11252115" cy="84390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Abstract background with layers of red and white rectangles" descr="Abstract background with layers of red and white rectangles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16793" t="0" r="0" b="0"/>
          <a:stretch>
            <a:fillRect/>
          </a:stretch>
        </p:blipFill>
        <p:spPr>
          <a:xfrm>
            <a:off x="210309" y="1265075"/>
            <a:ext cx="11624018" cy="5627915"/>
          </a:xfrm>
          <a:prstGeom prst="rect">
            <a:avLst/>
          </a:prstGeom>
        </p:spPr>
      </p:pic>
      <p:pic>
        <p:nvPicPr>
          <p:cNvPr id="135" name="Abstract background with overlapping green and yellow shapes" descr="Abstract background with overlapping green and yellow shapes"/>
          <p:cNvPicPr>
            <a:picLocks noChangeAspect="1"/>
          </p:cNvPicPr>
          <p:nvPr>
            <p:ph type="pic" idx="22"/>
          </p:nvPr>
        </p:nvPicPr>
        <p:blipFill>
          <a:blip r:embed="rId4">
            <a:extLst/>
          </a:blip>
          <a:srcRect l="0" t="9366" r="0" b="2999"/>
          <a:stretch>
            <a:fillRect/>
          </a:stretch>
        </p:blipFill>
        <p:spPr>
          <a:xfrm>
            <a:off x="12155617" y="967821"/>
            <a:ext cx="12085713" cy="6619461"/>
          </a:xfrm>
          <a:prstGeom prst="rect">
            <a:avLst/>
          </a:prstGeom>
        </p:spPr>
      </p:pic>
      <p:pic>
        <p:nvPicPr>
          <p:cNvPr id="136" name="Abstract background with overlapping blue, green, and white circles of different sizes" descr="Abstract background with overlapping blue, green, and white circles of different sizes"/>
          <p:cNvPicPr>
            <a:picLocks noChangeAspect="1"/>
          </p:cNvPicPr>
          <p:nvPr>
            <p:ph type="pic" idx="23"/>
          </p:nvPr>
        </p:nvPicPr>
        <p:blipFill>
          <a:blip r:embed="rId5">
            <a:extLst/>
          </a:blip>
          <a:srcRect l="0" t="9364" r="0" b="0"/>
          <a:stretch>
            <a:fillRect/>
          </a:stretch>
        </p:blipFill>
        <p:spPr>
          <a:xfrm>
            <a:off x="12400726" y="7743894"/>
            <a:ext cx="11595287" cy="6568403"/>
          </a:xfrm>
          <a:prstGeom prst="rect">
            <a:avLst/>
          </a:prstGeom>
        </p:spPr>
      </p:pic>
      <p:sp>
        <p:nvSpPr>
          <p:cNvPr id="137" name="Double-click to edit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8" name="Screenshot-2022-08-07-at-21.42.47.png" descr="Screenshot-2022-08-07-at-21.42.47.png"/>
          <p:cNvPicPr>
            <a:picLocks noChangeAspect="1"/>
          </p:cNvPicPr>
          <p:nvPr/>
        </p:nvPicPr>
        <p:blipFill>
          <a:blip r:embed="rId6">
            <a:extLst/>
          </a:blip>
          <a:srcRect l="0" t="0" r="0" b="0"/>
          <a:stretch>
            <a:fillRect/>
          </a:stretch>
        </p:blipFill>
        <p:spPr>
          <a:xfrm>
            <a:off x="1354527" y="7300121"/>
            <a:ext cx="7663874" cy="636524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https://canterburyschool.com/"/>
          <p:cNvSpPr txBox="1"/>
          <p:nvPr/>
        </p:nvSpPr>
        <p:spPr>
          <a:xfrm>
            <a:off x="15149566" y="6375400"/>
            <a:ext cx="8321569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spc="50" sz="5000" u="sng">
                <a:hlinkClick r:id="rId7" invalidUrl="" action="" tgtFrame="" tooltip="" history="1" highlightClick="0" endSnd="0"/>
              </a:rPr>
              <a:t>https://canterburyschool.com/</a:t>
            </a:r>
            <a:r>
              <a:t> </a:t>
            </a:r>
          </a:p>
        </p:txBody>
      </p:sp>
      <p:sp>
        <p:nvSpPr>
          <p:cNvPr id="140" name="https://canterburyschool.com/"/>
          <p:cNvSpPr txBox="1"/>
          <p:nvPr/>
        </p:nvSpPr>
        <p:spPr>
          <a:xfrm>
            <a:off x="14112307" y="9497456"/>
            <a:ext cx="7801869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pc="50" sz="5000" u="sng">
                <a:hlinkClick r:id="rId7" invalidUrl="" action="" tgtFrame="" tooltip="" history="1" highlightClick="0" endSnd="0"/>
              </a:defRPr>
            </a:lvl1pPr>
          </a:lstStyle>
          <a:p>
            <a:pPr>
              <a:defRPr spc="39" sz="4000" u="none"/>
            </a:pPr>
            <a:r>
              <a:rPr spc="50" sz="5000" u="sng">
                <a:hlinkClick r:id="rId7" invalidUrl="" action="" tgtFrame="" tooltip="" history="1" highlightClick="0" endSnd="0"/>
              </a:rPr>
              <a:t>https://canterburyschool.com/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Abstract background with layers of red and white rectangles" descr="Abstract background with layers of red and white rectangles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6106" t="23681" r="0" b="23681"/>
          <a:stretch>
            <a:fillRect/>
          </a:stretch>
        </p:blipFill>
        <p:spPr>
          <a:xfrm>
            <a:off x="-287324" y="-2963"/>
            <a:ext cx="13116916" cy="9804401"/>
          </a:xfrm>
          <a:prstGeom prst="rect">
            <a:avLst/>
          </a:prstGeom>
        </p:spPr>
      </p:pic>
      <p:pic>
        <p:nvPicPr>
          <p:cNvPr id="143" name="Abstract background with overlapping green and yellow shapes" descr="Abstract background with overlapping green and yellow shapes"/>
          <p:cNvPicPr>
            <a:picLocks noChangeAspect="1"/>
          </p:cNvPicPr>
          <p:nvPr>
            <p:ph type="pic" idx="22"/>
          </p:nvPr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11597067" y="147514"/>
            <a:ext cx="5547937" cy="7397249"/>
          </a:xfrm>
          <a:prstGeom prst="rect">
            <a:avLst/>
          </a:prstGeom>
        </p:spPr>
      </p:pic>
      <p:pic>
        <p:nvPicPr>
          <p:cNvPr id="144" name="Abstract background with overlapping blue, green, and white circles of different sizes" descr="Abstract background with overlapping blue, green, and white circles of different sizes"/>
          <p:cNvPicPr>
            <a:picLocks noChangeAspect="1"/>
          </p:cNvPicPr>
          <p:nvPr>
            <p:ph type="pic" idx="23"/>
          </p:nvPr>
        </p:nvPicPr>
        <p:blipFill>
          <a:blip r:embed="rId5">
            <a:extLst/>
          </a:blip>
          <a:srcRect l="0" t="15558" r="0" b="15558"/>
          <a:stretch>
            <a:fillRect/>
          </a:stretch>
        </p:blipFill>
        <p:spPr>
          <a:xfrm>
            <a:off x="11511595" y="7662091"/>
            <a:ext cx="6724221" cy="6175856"/>
          </a:xfrm>
          <a:prstGeom prst="rect">
            <a:avLst/>
          </a:prstGeom>
        </p:spPr>
      </p:pic>
      <p:pic>
        <p:nvPicPr>
          <p:cNvPr id="145" name="IMG-9371.jpeg" descr="IMG-9371.jpeg"/>
          <p:cNvPicPr>
            <a:picLocks noChangeAspect="1"/>
          </p:cNvPicPr>
          <p:nvPr/>
        </p:nvPicPr>
        <p:blipFill>
          <a:blip r:embed="rId6">
            <a:extLst/>
          </a:blip>
          <a:srcRect l="0" t="41889" r="0" b="0"/>
          <a:stretch>
            <a:fillRect/>
          </a:stretch>
        </p:blipFill>
        <p:spPr>
          <a:xfrm>
            <a:off x="264558" y="9815390"/>
            <a:ext cx="10969666" cy="51898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G-9873.jpeg" descr="IMG-9873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7327353" y="226827"/>
            <a:ext cx="6724254" cy="89656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G-0085.jpeg" descr="IMG-0085.jpe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8178186" y="5599705"/>
            <a:ext cx="6012589" cy="8016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G-0685.jpeg" descr="IMG-0685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020000">
            <a:off x="9016294" y="-1015959"/>
            <a:ext cx="6013895" cy="8018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G_0697.jpeg" descr="IMG_0697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6260000">
            <a:off x="6689382" y="5827646"/>
            <a:ext cx="6205439" cy="82739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Abstract background with layers of red and white rectangles" descr="Abstract background with layers of red and white rectangles"/>
          <p:cNvPicPr>
            <a:picLocks noChangeAspect="1"/>
          </p:cNvPicPr>
          <p:nvPr>
            <p:ph type="pic" idx="21"/>
          </p:nvPr>
        </p:nvPicPr>
        <p:blipFill>
          <a:blip r:embed="rId5">
            <a:extLst/>
          </a:blip>
          <a:srcRect l="12902" t="0" r="21826" b="634"/>
          <a:stretch>
            <a:fillRect/>
          </a:stretch>
        </p:blipFill>
        <p:spPr>
          <a:xfrm rot="5340000">
            <a:off x="612975" y="-407629"/>
            <a:ext cx="6451419" cy="7365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276"/>
                </a:moveTo>
                <a:lnTo>
                  <a:pt x="21170" y="21600"/>
                </a:lnTo>
                <a:lnTo>
                  <a:pt x="21600" y="0"/>
                </a:lnTo>
                <a:lnTo>
                  <a:pt x="424" y="0"/>
                </a:lnTo>
                <a:lnTo>
                  <a:pt x="0" y="21276"/>
                </a:lnTo>
                <a:close/>
              </a:path>
            </a:pathLst>
          </a:custGeom>
        </p:spPr>
      </p:pic>
      <p:pic>
        <p:nvPicPr>
          <p:cNvPr id="152" name="Abstract background with overlapping green and yellow shapes" descr="Abstract background with overlapping green and yellow shapes"/>
          <p:cNvPicPr>
            <a:picLocks noChangeAspect="1"/>
          </p:cNvPicPr>
          <p:nvPr>
            <p:ph type="pic" idx="22"/>
          </p:nvPr>
        </p:nvPicPr>
        <p:blipFill>
          <a:blip r:embed="rId6">
            <a:extLst/>
          </a:blip>
          <a:srcRect l="0" t="14749" r="0" b="9647"/>
          <a:stretch>
            <a:fillRect/>
          </a:stretch>
        </p:blipFill>
        <p:spPr>
          <a:xfrm rot="16113849">
            <a:off x="29563" y="7483815"/>
            <a:ext cx="6049971" cy="6098648"/>
          </a:xfrm>
          <a:prstGeom prst="rect">
            <a:avLst/>
          </a:prstGeom>
        </p:spPr>
      </p:pic>
      <p:pic>
        <p:nvPicPr>
          <p:cNvPr id="153" name="IMG-9799.jpeg" descr="IMG-9799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16560000">
            <a:off x="14654934" y="4342489"/>
            <a:ext cx="8753081" cy="116707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Abstract background with overlapping blue, green, and white circles of different sizes" descr="Abstract background with overlapping blue, green, and white circles of different sizes"/>
          <p:cNvPicPr>
            <a:picLocks noChangeAspect="1"/>
          </p:cNvPicPr>
          <p:nvPr>
            <p:ph type="pic" idx="23"/>
          </p:nvPr>
        </p:nvPicPr>
        <p:blipFill>
          <a:blip r:embed="rId8">
            <a:extLst/>
          </a:blip>
          <a:srcRect l="0" t="27968" r="0" b="27968"/>
          <a:stretch>
            <a:fillRect/>
          </a:stretch>
        </p:blipFill>
        <p:spPr>
          <a:xfrm>
            <a:off x="16468983" y="829145"/>
            <a:ext cx="7367111" cy="432817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Abstract background with layers of red and white rectangles" descr="Abstract background with layers of red and white rectangles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23681" r="0" b="23681"/>
          <a:stretch>
            <a:fillRect/>
          </a:stretch>
        </p:blipFill>
        <p:spPr>
          <a:xfrm>
            <a:off x="8409034" y="239086"/>
            <a:ext cx="10187413" cy="7149712"/>
          </a:xfrm>
          <a:prstGeom prst="rect">
            <a:avLst/>
          </a:prstGeom>
        </p:spPr>
      </p:pic>
      <p:sp>
        <p:nvSpPr>
          <p:cNvPr id="157" name="Double-click to edit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8" name="IMG-9513.jpeg" descr="IMG-9513.jpeg"/>
          <p:cNvPicPr>
            <a:picLocks noChangeAspect="1"/>
          </p:cNvPicPr>
          <p:nvPr/>
        </p:nvPicPr>
        <p:blipFill>
          <a:blip r:embed="rId4">
            <a:extLst/>
          </a:blip>
          <a:srcRect l="0" t="0" r="0" b="15169"/>
          <a:stretch>
            <a:fillRect/>
          </a:stretch>
        </p:blipFill>
        <p:spPr>
          <a:xfrm>
            <a:off x="995589" y="-142280"/>
            <a:ext cx="6584228" cy="7447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G_2083.jpeg" descr="IMG_2083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905956" y="390827"/>
            <a:ext cx="5134663" cy="6846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G-9062.jpeg" descr="IMG-9062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2193013" y="7319288"/>
            <a:ext cx="8261093" cy="6195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G_2273.jpeg" descr="IMG_2273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488489" y="7645844"/>
            <a:ext cx="4441393" cy="59218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G_1888.jpeg" descr="IMG_1888.jpe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9984456" y="7612179"/>
            <a:ext cx="7480051" cy="5610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G_0543.jpeg" descr="IMG_0543.jpe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196627" y="6382717"/>
            <a:ext cx="4441393" cy="59218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IMG-0531.PNG" descr="IMG-0531.PNG"/>
          <p:cNvPicPr>
            <a:picLocks noChangeAspect="1"/>
          </p:cNvPicPr>
          <p:nvPr/>
        </p:nvPicPr>
        <p:blipFill>
          <a:blip r:embed="rId10">
            <a:extLst/>
          </a:blip>
          <a:srcRect l="0" t="5221" r="0" b="25777"/>
          <a:stretch>
            <a:fillRect/>
          </a:stretch>
        </p:blipFill>
        <p:spPr>
          <a:xfrm>
            <a:off x="14904766" y="5843708"/>
            <a:ext cx="5377569" cy="8030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Abstract background with layers of red and white rectangles" descr="Abstract background with layers of red and white rectangles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17906677" y="5226688"/>
            <a:ext cx="6239133" cy="8318844"/>
          </a:xfrm>
          <a:prstGeom prst="rect">
            <a:avLst/>
          </a:prstGeom>
        </p:spPr>
      </p:pic>
      <p:sp>
        <p:nvSpPr>
          <p:cNvPr id="167" name="What"/>
          <p:cNvSpPr txBox="1"/>
          <p:nvPr>
            <p:ph type="body" sz="quarter" idx="1"/>
          </p:nvPr>
        </p:nvSpPr>
        <p:spPr>
          <a:xfrm>
            <a:off x="1016000" y="8568752"/>
            <a:ext cx="6239272" cy="4474149"/>
          </a:xfrm>
          <a:prstGeom prst="rect">
            <a:avLst/>
          </a:prstGeom>
        </p:spPr>
        <p:txBody>
          <a:bodyPr/>
          <a:lstStyle/>
          <a:p>
            <a:pPr/>
            <a:r>
              <a:t>What </a:t>
            </a:r>
          </a:p>
        </p:txBody>
      </p:sp>
      <p:pic>
        <p:nvPicPr>
          <p:cNvPr id="168" name="IMG-1769.jpeg" descr="IMG-1769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879603" y="272944"/>
            <a:ext cx="7649282" cy="573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G-8793.jpeg" descr="IMG-8793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487426" y="4725392"/>
            <a:ext cx="6323122" cy="84308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Abstract background with overlapping green and yellow shapes" descr="Abstract background with overlapping green and yellow shapes"/>
          <p:cNvPicPr>
            <a:picLocks noChangeAspect="1"/>
          </p:cNvPicPr>
          <p:nvPr>
            <p:ph type="pic" idx="22"/>
          </p:nvPr>
        </p:nvPicPr>
        <p:blipFill>
          <a:blip r:embed="rId6">
            <a:extLst/>
          </a:blip>
          <a:srcRect l="0" t="0" r="0" b="0"/>
          <a:stretch>
            <a:fillRect/>
          </a:stretch>
        </p:blipFill>
        <p:spPr>
          <a:xfrm>
            <a:off x="4373313" y="-1564552"/>
            <a:ext cx="5890039" cy="7853385"/>
          </a:xfrm>
          <a:prstGeom prst="rect">
            <a:avLst/>
          </a:prstGeom>
        </p:spPr>
      </p:pic>
      <p:pic>
        <p:nvPicPr>
          <p:cNvPr id="171" name="IMG_1206.jpeg" descr="IMG_1206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08012" y="7369808"/>
            <a:ext cx="7255248" cy="54414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G-0178.jpeg" descr="IMG-0178.jpeg"/>
          <p:cNvPicPr>
            <a:picLocks noChangeAspect="1"/>
          </p:cNvPicPr>
          <p:nvPr/>
        </p:nvPicPr>
        <p:blipFill>
          <a:blip r:embed="rId8">
            <a:extLst/>
          </a:blip>
          <a:srcRect l="0" t="0" r="0" b="3326"/>
          <a:stretch>
            <a:fillRect/>
          </a:stretch>
        </p:blipFill>
        <p:spPr>
          <a:xfrm>
            <a:off x="7747127" y="5888958"/>
            <a:ext cx="5424923" cy="68865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G-1518.jpeg" descr="IMG-1518.jpeg"/>
          <p:cNvPicPr>
            <a:picLocks noChangeAspect="1"/>
          </p:cNvPicPr>
          <p:nvPr/>
        </p:nvPicPr>
        <p:blipFill>
          <a:blip r:embed="rId9">
            <a:extLst/>
          </a:blip>
          <a:srcRect l="0" t="10436" r="0" b="0"/>
          <a:stretch>
            <a:fillRect/>
          </a:stretch>
        </p:blipFill>
        <p:spPr>
          <a:xfrm>
            <a:off x="264270" y="950693"/>
            <a:ext cx="5667241" cy="6767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G-1557.jpeg" descr="IMG-1557.jpe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547556" y="316580"/>
            <a:ext cx="7975257" cy="59814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Line"/>
          <p:cNvSpPr/>
          <p:nvPr/>
        </p:nvSpPr>
        <p:spPr>
          <a:xfrm>
            <a:off x="1016000" y="7874000"/>
            <a:ext cx="22351997" cy="6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i="0" spc="0"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7" name="Szakmai gyakorlat - Spanyolország - Kanári szigetek - Gran Canaria - Canterbury School…"/>
          <p:cNvSpPr txBox="1"/>
          <p:nvPr>
            <p:ph type="ctrTitle"/>
          </p:nvPr>
        </p:nvSpPr>
        <p:spPr>
          <a:xfrm>
            <a:off x="1016000" y="4337052"/>
            <a:ext cx="22352000" cy="7073901"/>
          </a:xfrm>
          <a:prstGeom prst="rect">
            <a:avLst/>
          </a:prstGeom>
        </p:spPr>
        <p:txBody>
          <a:bodyPr/>
          <a:lstStyle/>
          <a:p>
            <a:pPr defTabSz="660400">
              <a:defRPr sz="13680"/>
            </a:pPr>
            <a:r>
              <a:t>Szakmai gyakorlat - Spanyolország - Kanári szigetek - Gran Canaria - Canterbury School </a:t>
            </a:r>
          </a:p>
          <a:p>
            <a:pPr defTabSz="660400">
              <a:defRPr sz="13680"/>
            </a:pPr>
            <a:r>
              <a:t>Csukás Anna Jázmin </a:t>
            </a:r>
          </a:p>
        </p:txBody>
      </p:sp>
      <p:sp>
        <p:nvSpPr>
          <p:cNvPr id="178" name="csukasjazmin14@gmail.com"/>
          <p:cNvSpPr txBox="1"/>
          <p:nvPr>
            <p:ph type="subTitle" sz="half" idx="1"/>
          </p:nvPr>
        </p:nvSpPr>
        <p:spPr>
          <a:xfrm>
            <a:off x="1016000" y="1792551"/>
            <a:ext cx="22352000" cy="4597401"/>
          </a:xfrm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csukasjazmin14@gmail.com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5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 Bold"/>
            <a:ea typeface="DIN Alternate Bold"/>
            <a:cs typeface="DIN Alternate Bold"/>
            <a:sym typeface="DIN Alternate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b="0" baseline="0" cap="none" i="1" spc="39" strike="noStrike" sz="40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 Roman"/>
            <a:ea typeface="Iowan Old Style Roman"/>
            <a:cs typeface="Iowan Old Style Roman"/>
            <a:sym typeface="Iowan Old Style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5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 Bold"/>
            <a:ea typeface="DIN Alternate Bold"/>
            <a:cs typeface="DIN Alternate Bold"/>
            <a:sym typeface="DIN Alternate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b="0" baseline="0" cap="none" i="1" spc="39" strike="noStrike" sz="40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 Roman"/>
            <a:ea typeface="Iowan Old Style Roman"/>
            <a:cs typeface="Iowan Old Style Roman"/>
            <a:sym typeface="Iowan Old Style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